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45"/>
  </p:notesMasterIdLst>
  <p:sldIdLst>
    <p:sldId id="256" r:id="rId3"/>
    <p:sldId id="309" r:id="rId4"/>
    <p:sldId id="259" r:id="rId5"/>
    <p:sldId id="257" r:id="rId6"/>
    <p:sldId id="308" r:id="rId7"/>
    <p:sldId id="260" r:id="rId8"/>
    <p:sldId id="261" r:id="rId9"/>
    <p:sldId id="329" r:id="rId10"/>
    <p:sldId id="330" r:id="rId11"/>
    <p:sldId id="331" r:id="rId12"/>
    <p:sldId id="332" r:id="rId13"/>
    <p:sldId id="333" r:id="rId14"/>
    <p:sldId id="334" r:id="rId15"/>
    <p:sldId id="335" r:id="rId16"/>
    <p:sldId id="336" r:id="rId17"/>
    <p:sldId id="310" r:id="rId18"/>
    <p:sldId id="327" r:id="rId19"/>
    <p:sldId id="328" r:id="rId20"/>
    <p:sldId id="322" r:id="rId21"/>
    <p:sldId id="323" r:id="rId22"/>
    <p:sldId id="337" r:id="rId23"/>
    <p:sldId id="338" r:id="rId24"/>
    <p:sldId id="320" r:id="rId25"/>
    <p:sldId id="324" r:id="rId26"/>
    <p:sldId id="321" r:id="rId27"/>
    <p:sldId id="325" r:id="rId28"/>
    <p:sldId id="326" r:id="rId29"/>
    <p:sldId id="312" r:id="rId30"/>
    <p:sldId id="313" r:id="rId31"/>
    <p:sldId id="266" r:id="rId32"/>
    <p:sldId id="306" r:id="rId33"/>
    <p:sldId id="339" r:id="rId34"/>
    <p:sldId id="340" r:id="rId35"/>
    <p:sldId id="341" r:id="rId36"/>
    <p:sldId id="342" r:id="rId37"/>
    <p:sldId id="343" r:id="rId38"/>
    <p:sldId id="344" r:id="rId39"/>
    <p:sldId id="345" r:id="rId40"/>
    <p:sldId id="346" r:id="rId41"/>
    <p:sldId id="314" r:id="rId42"/>
    <p:sldId id="315" r:id="rId43"/>
    <p:sldId id="307"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329"/>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8" autoAdjust="0"/>
    <p:restoredTop sz="94534" autoAdjust="0"/>
  </p:normalViewPr>
  <p:slideViewPr>
    <p:cSldViewPr snapToGrid="0">
      <p:cViewPr varScale="1">
        <p:scale>
          <a:sx n="38" d="100"/>
          <a:sy n="38" d="100"/>
        </p:scale>
        <p:origin x="13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60299110"/>
      </p:ext>
    </p:extLst>
  </p:cSld>
  <p:clrMap bg1="lt1" tx1="dk1" bg2="lt2" tx2="dk2" accent1="accent1" accent2="accent2" accent3="accent3" accent4="accent4" accent5="accent5" accent6="accent6" hlink="hlink" folHlink="folHlink"/>
  <p:notesStyle>
    <a:lvl1pPr defTabSz="457200" latinLnBrk="0">
      <a:lnSpc>
        <a:spcPct val="125000"/>
      </a:lnSpc>
      <a:defRPr sz="3200">
        <a:latin typeface="Avenir Roman"/>
        <a:ea typeface="Avenir Roman"/>
        <a:cs typeface="Avenir Roman"/>
        <a:sym typeface="Avenir Roman"/>
      </a:defRPr>
    </a:lvl1pPr>
    <a:lvl2pPr indent="228600" defTabSz="457200" latinLnBrk="0">
      <a:lnSpc>
        <a:spcPct val="125000"/>
      </a:lnSpc>
      <a:defRPr sz="3200">
        <a:latin typeface="Avenir Roman"/>
        <a:ea typeface="Avenir Roman"/>
        <a:cs typeface="Avenir Roman"/>
        <a:sym typeface="Avenir Roman"/>
      </a:defRPr>
    </a:lvl2pPr>
    <a:lvl3pPr indent="457200" defTabSz="457200" latinLnBrk="0">
      <a:lnSpc>
        <a:spcPct val="125000"/>
      </a:lnSpc>
      <a:defRPr sz="3200">
        <a:latin typeface="Avenir Roman"/>
        <a:ea typeface="Avenir Roman"/>
        <a:cs typeface="Avenir Roman"/>
        <a:sym typeface="Avenir Roman"/>
      </a:defRPr>
    </a:lvl3pPr>
    <a:lvl4pPr indent="685800" defTabSz="457200" latinLnBrk="0">
      <a:lnSpc>
        <a:spcPct val="125000"/>
      </a:lnSpc>
      <a:defRPr sz="3200">
        <a:latin typeface="Avenir Roman"/>
        <a:ea typeface="Avenir Roman"/>
        <a:cs typeface="Avenir Roman"/>
        <a:sym typeface="Avenir Roman"/>
      </a:defRPr>
    </a:lvl4pPr>
    <a:lvl5pPr indent="914400" defTabSz="457200" latinLnBrk="0">
      <a:lnSpc>
        <a:spcPct val="125000"/>
      </a:lnSpc>
      <a:defRPr sz="3200">
        <a:latin typeface="Avenir Roman"/>
        <a:ea typeface="Avenir Roman"/>
        <a:cs typeface="Avenir Roman"/>
        <a:sym typeface="Avenir Roman"/>
      </a:defRPr>
    </a:lvl5pPr>
    <a:lvl6pPr indent="1143000" defTabSz="457200" latinLnBrk="0">
      <a:lnSpc>
        <a:spcPct val="125000"/>
      </a:lnSpc>
      <a:defRPr sz="3200">
        <a:latin typeface="Avenir Roman"/>
        <a:ea typeface="Avenir Roman"/>
        <a:cs typeface="Avenir Roman"/>
        <a:sym typeface="Avenir Roman"/>
      </a:defRPr>
    </a:lvl6pPr>
    <a:lvl7pPr indent="1371600" defTabSz="457200" latinLnBrk="0">
      <a:lnSpc>
        <a:spcPct val="125000"/>
      </a:lnSpc>
      <a:defRPr sz="3200">
        <a:latin typeface="Avenir Roman"/>
        <a:ea typeface="Avenir Roman"/>
        <a:cs typeface="Avenir Roman"/>
        <a:sym typeface="Avenir Roman"/>
      </a:defRPr>
    </a:lvl7pPr>
    <a:lvl8pPr indent="1600200" defTabSz="457200" latinLnBrk="0">
      <a:lnSpc>
        <a:spcPct val="125000"/>
      </a:lnSpc>
      <a:defRPr sz="3200">
        <a:latin typeface="Avenir Roman"/>
        <a:ea typeface="Avenir Roman"/>
        <a:cs typeface="Avenir Roman"/>
        <a:sym typeface="Avenir Roman"/>
      </a:defRPr>
    </a:lvl8pPr>
    <a:lvl9pPr indent="1828800" defTabSz="457200" latinLnBrk="0">
      <a:lnSpc>
        <a:spcPct val="125000"/>
      </a:lnSpc>
      <a:defRPr sz="32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735477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162104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et sous-titr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Texte du titre</a:t>
            </a:r>
          </a:p>
        </p:txBody>
      </p:sp>
      <p:sp>
        <p:nvSpPr>
          <p:cNvPr id="12" name="Shape 12"/>
          <p:cNvSpPr>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Texte niveau 1</a:t>
            </a:r>
          </a:p>
          <a:p>
            <a:pPr lvl="1"/>
            <a:r>
              <a:t>Texte niveau 2</a:t>
            </a:r>
          </a:p>
          <a:p>
            <a:pPr lvl="2"/>
            <a:r>
              <a:t>Texte niveau 3</a:t>
            </a:r>
          </a:p>
          <a:p>
            <a:pPr lvl="3"/>
            <a:r>
              <a:t>Texte niveau 4</a:t>
            </a:r>
          </a:p>
          <a:p>
            <a:pPr lvl="4"/>
            <a:r>
              <a:t>Texte niveau 5</a:t>
            </a:r>
          </a:p>
        </p:txBody>
      </p:sp>
      <p:sp>
        <p:nvSpPr>
          <p:cNvPr id="13" name="Shape 13"/>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vl1pPr>
          </a:lstStyle>
          <a:p>
            <a:r>
              <a:t>-Gilles Allain</a:t>
            </a:r>
          </a:p>
        </p:txBody>
      </p:sp>
      <p:sp>
        <p:nvSpPr>
          <p:cNvPr id="94" name="Shape 94"/>
          <p:cNvSpPr>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 Saisissez une citation ici. » </a:t>
            </a:r>
          </a:p>
        </p:txBody>
      </p:sp>
      <p:sp>
        <p:nvSpPr>
          <p:cNvPr id="95" name="Shape 95"/>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8000" y="0"/>
            <a:ext cx="18280432"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6EB941C-3708-4D13-A451-AB3E859E7FDF}" type="datetimeFigureOut">
              <a:rPr lang="fr-FR" smtClean="0"/>
              <a:t>11/02/2016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11835219" y="13010554"/>
            <a:ext cx="695703" cy="513601"/>
          </a:xfrm>
        </p:spPr>
        <p:txBody>
          <a:bodyPr/>
          <a:lstStyle/>
          <a:p>
            <a:fld id="{AFDBC681-6342-4171-A790-86D95B2F2D36}" type="slidenum">
              <a:rPr lang="fr-FR" smtClean="0"/>
              <a:t>‹N°›</a:t>
            </a:fld>
            <a:endParaRPr lang="fr-FR"/>
          </a:p>
        </p:txBody>
      </p:sp>
    </p:spTree>
    <p:extLst>
      <p:ext uri="{BB962C8B-B14F-4D97-AF65-F5344CB8AC3E}">
        <p14:creationId xmlns:p14="http://schemas.microsoft.com/office/powerpoint/2010/main" val="3474554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EB941C-3708-4D13-A451-AB3E859E7FDF}" type="datetimeFigureOut">
              <a:rPr lang="fr-FR" smtClean="0"/>
              <a:t>11/02/2016</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a:xfrm>
            <a:off x="11835219" y="13010554"/>
            <a:ext cx="695703" cy="513601"/>
          </a:xfrm>
        </p:spPr>
        <p:txBody>
          <a:bodyPr/>
          <a:lstStyle/>
          <a:p>
            <a:fld id="{AFDBC681-6342-4171-A790-86D95B2F2D36}" type="slidenum">
              <a:rPr lang="fr-FR" smtClean="0"/>
              <a:t>‹N°›</a:t>
            </a:fld>
            <a:endParaRPr lang="fr-FR"/>
          </a:p>
        </p:txBody>
      </p:sp>
    </p:spTree>
    <p:extLst>
      <p:ext uri="{BB962C8B-B14F-4D97-AF65-F5344CB8AC3E}">
        <p14:creationId xmlns:p14="http://schemas.microsoft.com/office/powerpoint/2010/main" val="3529294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3048000" y="2244726"/>
            <a:ext cx="18288000" cy="4775200"/>
          </a:xfrm>
        </p:spPr>
        <p:txBody>
          <a:bodyPr anchor="b"/>
          <a:lstStyle>
            <a:lvl1pPr algn="ctr">
              <a:defRPr sz="12000"/>
            </a:lvl1pPr>
          </a:lstStyle>
          <a:p>
            <a:r>
              <a:rPr lang="fr-FR" smtClean="0"/>
              <a:t>Modifiez le style du titre</a:t>
            </a:r>
            <a:endParaRPr lang="fr-FR"/>
          </a:p>
        </p:txBody>
      </p:sp>
      <p:sp>
        <p:nvSpPr>
          <p:cNvPr id="3" name="Sous-titr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pPr defTabSz="1828800" hangingPunct="1"/>
            <a:fld id="{7CB3C4C9-3303-46CB-B149-43D98A7CD9B5}" type="datetimeFigureOut">
              <a:rPr lang="fr-FR" sz="3600" smtClean="0">
                <a:solidFill>
                  <a:sysClr val="windowText" lastClr="000000"/>
                </a:solidFill>
              </a:rPr>
              <a:pPr defTabSz="1828800" hangingPunct="1"/>
              <a:t>11/02/2016</a:t>
            </a:fld>
            <a:endParaRPr lang="fr-FR" sz="3600">
              <a:solidFill>
                <a:sysClr val="windowText" lastClr="000000"/>
              </a:solidFill>
            </a:endParaRPr>
          </a:p>
        </p:txBody>
      </p:sp>
      <p:sp>
        <p:nvSpPr>
          <p:cNvPr id="5" name="Espace réservé du pied de page 4"/>
          <p:cNvSpPr>
            <a:spLocks noGrp="1"/>
          </p:cNvSpPr>
          <p:nvPr>
            <p:ph type="ftr" sz="quarter" idx="11"/>
          </p:nvPr>
        </p:nvSpPr>
        <p:spPr/>
        <p:txBody>
          <a:bodyPr/>
          <a:lstStyle/>
          <a:p>
            <a:pPr defTabSz="1828800" hangingPunct="1"/>
            <a:endParaRPr lang="fr-FR" sz="3600">
              <a:solidFill>
                <a:sysClr val="windowText" lastClr="000000"/>
              </a:solidFill>
            </a:endParaRPr>
          </a:p>
        </p:txBody>
      </p:sp>
      <p:sp>
        <p:nvSpPr>
          <p:cNvPr id="6" name="Espace réservé du numéro de diapositive 5"/>
          <p:cNvSpPr>
            <a:spLocks noGrp="1"/>
          </p:cNvSpPr>
          <p:nvPr>
            <p:ph type="sldNum" sz="quarter" idx="12"/>
          </p:nvPr>
        </p:nvSpPr>
        <p:spPr/>
        <p:txBody>
          <a:bodyPr/>
          <a:lstStyle/>
          <a:p>
            <a:pPr defTabSz="1828800" hangingPunct="1"/>
            <a:fld id="{04F4E3CD-3E48-4749-8FF0-AB319A5C7E8C}" type="slidenum">
              <a:rPr lang="fr-FR" sz="3600" smtClean="0">
                <a:solidFill>
                  <a:sysClr val="windowText" lastClr="000000"/>
                </a:solidFill>
              </a:rPr>
              <a:pPr defTabSz="1828800" hangingPunct="1"/>
              <a:t>‹N°›</a:t>
            </a:fld>
            <a:endParaRPr lang="fr-FR" sz="3600">
              <a:solidFill>
                <a:sysClr val="windowText" lastClr="000000"/>
              </a:solidFill>
            </a:endParaRPr>
          </a:p>
        </p:txBody>
      </p:sp>
    </p:spTree>
    <p:extLst>
      <p:ext uri="{BB962C8B-B14F-4D97-AF65-F5344CB8AC3E}">
        <p14:creationId xmlns:p14="http://schemas.microsoft.com/office/powerpoint/2010/main" val="3063526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defTabSz="1828800" hangingPunct="1"/>
            <a:fld id="{7CB3C4C9-3303-46CB-B149-43D98A7CD9B5}" type="datetimeFigureOut">
              <a:rPr lang="fr-FR" sz="3600" smtClean="0">
                <a:solidFill>
                  <a:sysClr val="windowText" lastClr="000000"/>
                </a:solidFill>
              </a:rPr>
              <a:pPr defTabSz="1828800" hangingPunct="1"/>
              <a:t>11/02/2016</a:t>
            </a:fld>
            <a:endParaRPr lang="fr-FR" sz="3600">
              <a:solidFill>
                <a:sysClr val="windowText" lastClr="000000"/>
              </a:solidFill>
            </a:endParaRPr>
          </a:p>
        </p:txBody>
      </p:sp>
      <p:sp>
        <p:nvSpPr>
          <p:cNvPr id="3" name="Espace réservé du pied de page 2"/>
          <p:cNvSpPr>
            <a:spLocks noGrp="1"/>
          </p:cNvSpPr>
          <p:nvPr>
            <p:ph type="ftr" sz="quarter" idx="11"/>
          </p:nvPr>
        </p:nvSpPr>
        <p:spPr/>
        <p:txBody>
          <a:bodyPr/>
          <a:lstStyle/>
          <a:p>
            <a:pPr defTabSz="1828800" hangingPunct="1"/>
            <a:endParaRPr lang="fr-FR" sz="3600">
              <a:solidFill>
                <a:sysClr val="windowText" lastClr="000000"/>
              </a:solidFill>
            </a:endParaRPr>
          </a:p>
        </p:txBody>
      </p:sp>
      <p:sp>
        <p:nvSpPr>
          <p:cNvPr id="4" name="Espace réservé du numéro de diapositive 3"/>
          <p:cNvSpPr>
            <a:spLocks noGrp="1"/>
          </p:cNvSpPr>
          <p:nvPr>
            <p:ph type="sldNum" sz="quarter" idx="12"/>
          </p:nvPr>
        </p:nvSpPr>
        <p:spPr/>
        <p:txBody>
          <a:bodyPr/>
          <a:lstStyle/>
          <a:p>
            <a:pPr defTabSz="1828800" hangingPunct="1"/>
            <a:fld id="{04F4E3CD-3E48-4749-8FF0-AB319A5C7E8C}" type="slidenum">
              <a:rPr lang="fr-FR" sz="3600" smtClean="0">
                <a:solidFill>
                  <a:sysClr val="windowText" lastClr="000000"/>
                </a:solidFill>
              </a:rPr>
              <a:pPr defTabSz="1828800" hangingPunct="1"/>
              <a:t>‹N°›</a:t>
            </a:fld>
            <a:endParaRPr lang="fr-FR" sz="3600">
              <a:solidFill>
                <a:sysClr val="windowText" lastClr="000000"/>
              </a:solidFill>
            </a:endParaRPr>
          </a:p>
        </p:txBody>
      </p:sp>
    </p:spTree>
    <p:extLst>
      <p:ext uri="{BB962C8B-B14F-4D97-AF65-F5344CB8AC3E}">
        <p14:creationId xmlns:p14="http://schemas.microsoft.com/office/powerpoint/2010/main" val="2089976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Texte du titre</a:t>
            </a:r>
          </a:p>
        </p:txBody>
      </p:sp>
      <p:sp>
        <p:nvSpPr>
          <p:cNvPr id="22" name="Shape 22"/>
          <p:cNvSpPr>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Texte niveau 1</a:t>
            </a:r>
          </a:p>
          <a:p>
            <a:pPr lvl="1"/>
            <a:r>
              <a:t>Texte niveau 2</a:t>
            </a:r>
          </a:p>
          <a:p>
            <a:pPr lvl="2"/>
            <a:r>
              <a:t>Texte niveau 3</a:t>
            </a:r>
          </a:p>
          <a:p>
            <a:pPr lvl="3"/>
            <a:r>
              <a:t>Texte niveau 4</a:t>
            </a:r>
          </a:p>
          <a:p>
            <a:pPr lvl="4"/>
            <a:r>
              <a:t>Texte niveau 5</a:t>
            </a:r>
          </a:p>
        </p:txBody>
      </p:sp>
      <p:sp>
        <p:nvSpPr>
          <p:cNvPr id="23" name="Shape 23"/>
          <p:cNvSpPr>
            <a:spLocks noGrp="1"/>
          </p:cNvSpPr>
          <p:nvPr>
            <p:ph type="sldNum" sz="quarter" idx="2"/>
          </p:nvPr>
        </p:nvSpPr>
        <p:spPr>
          <a:xfrm>
            <a:off x="11935814" y="13001625"/>
            <a:ext cx="494513" cy="511175"/>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Texte du titre</a:t>
            </a:r>
          </a:p>
        </p:txBody>
      </p:sp>
      <p:sp>
        <p:nvSpPr>
          <p:cNvPr id="31" name="Shape 31"/>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Texte du titre</a:t>
            </a:r>
          </a:p>
        </p:txBody>
      </p:sp>
      <p:sp>
        <p:nvSpPr>
          <p:cNvPr id="40" name="Shape 40"/>
          <p:cNvSpPr>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Texte niveau 1</a:t>
            </a:r>
          </a:p>
          <a:p>
            <a:pPr lvl="1"/>
            <a:r>
              <a:t>Texte niveau 2</a:t>
            </a:r>
          </a:p>
          <a:p>
            <a:pPr lvl="2"/>
            <a:r>
              <a:t>Texte niveau 3</a:t>
            </a:r>
          </a:p>
          <a:p>
            <a:pPr lvl="3"/>
            <a:r>
              <a:t>Texte niveau 4</a:t>
            </a:r>
          </a:p>
          <a:p>
            <a:pPr lvl="4"/>
            <a:r>
              <a:t>Texte niveau 5</a:t>
            </a:r>
          </a:p>
        </p:txBody>
      </p:sp>
      <p:sp>
        <p:nvSpPr>
          <p:cNvPr id="41" name="Shape 41"/>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Texte du titre</a:t>
            </a:r>
          </a:p>
        </p:txBody>
      </p:sp>
      <p:sp>
        <p:nvSpPr>
          <p:cNvPr id="49" name="Shape 49"/>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Texte du titre</a:t>
            </a:r>
          </a:p>
        </p:txBody>
      </p:sp>
      <p:sp>
        <p:nvSpPr>
          <p:cNvPr id="57" name="Shape 57"/>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58" name="Shape 58"/>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Texte du titre</a:t>
            </a:r>
          </a:p>
        </p:txBody>
      </p:sp>
      <p:sp>
        <p:nvSpPr>
          <p:cNvPr id="67" name="Shape 67"/>
          <p:cNvSpPr>
            <a:spLocks noGrp="1"/>
          </p:cNvSpPr>
          <p:nvPr>
            <p:ph type="body" sz="quarter" idx="1"/>
          </p:nvPr>
        </p:nvSpPr>
        <p:spPr>
          <a:xfrm>
            <a:off x="4387453" y="3661171"/>
            <a:ext cx="7500938" cy="8840392"/>
          </a:xfrm>
          <a:prstGeom prst="rect">
            <a:avLst/>
          </a:prstGeom>
        </p:spPr>
        <p:txBody>
          <a:bodyPr/>
          <a:lstStyle>
            <a:lvl1pPr marL="465364" indent="-465364">
              <a:spcBef>
                <a:spcPts val="3200"/>
              </a:spcBef>
              <a:defRPr sz="3800"/>
            </a:lvl1pPr>
            <a:lvl2pPr marL="808264" indent="-465364">
              <a:spcBef>
                <a:spcPts val="3200"/>
              </a:spcBef>
              <a:defRPr sz="3800"/>
            </a:lvl2pPr>
            <a:lvl3pPr marL="1151164" indent="-465364">
              <a:spcBef>
                <a:spcPts val="3200"/>
              </a:spcBef>
              <a:defRPr sz="3800"/>
            </a:lvl3pPr>
            <a:lvl4pPr marL="1494064" indent="-465364">
              <a:spcBef>
                <a:spcPts val="3200"/>
              </a:spcBef>
              <a:defRPr sz="3800"/>
            </a:lvl4pPr>
            <a:lvl5pPr marL="1836964" indent="-465364">
              <a:spcBef>
                <a:spcPts val="3200"/>
              </a:spcBef>
              <a:defRPr sz="3800"/>
            </a:lvl5pPr>
          </a:lstStyle>
          <a:p>
            <a:r>
              <a:t>Texte niveau 1</a:t>
            </a:r>
          </a:p>
          <a:p>
            <a:pPr lvl="1"/>
            <a:r>
              <a:t>Texte niveau 2</a:t>
            </a:r>
          </a:p>
          <a:p>
            <a:pPr lvl="2"/>
            <a:r>
              <a:t>Texte niveau 3</a:t>
            </a:r>
          </a:p>
          <a:p>
            <a:pPr lvl="3"/>
            <a:r>
              <a:t>Texte niveau 4</a:t>
            </a:r>
          </a:p>
          <a:p>
            <a:pPr lvl="4"/>
            <a:r>
              <a:t>Texte niveau 5</a:t>
            </a:r>
          </a:p>
        </p:txBody>
      </p:sp>
      <p:sp>
        <p:nvSpPr>
          <p:cNvPr id="68" name="Shape 68"/>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76" name="Shape 76"/>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p:spTree>
      <p:nvGrpSpPr>
        <p:cNvPr id="1" name=""/>
        <p:cNvGrpSpPr/>
        <p:nvPr/>
      </p:nvGrpSpPr>
      <p:grpSpPr>
        <a:xfrm>
          <a:off x="0" y="0"/>
          <a:ext cx="0" cy="0"/>
          <a:chOff x="0" y="0"/>
          <a:chExt cx="0" cy="0"/>
        </a:xfrm>
      </p:grpSpPr>
      <p:sp>
        <p:nvSpPr>
          <p:cNvPr id="83" name="Shape 83"/>
          <p:cNvSpPr>
            <a:spLocks noGrp="1"/>
          </p:cNvSpPr>
          <p:nvPr>
            <p:ph type="pic" sz="half" idx="13"/>
          </p:nvPr>
        </p:nvSpPr>
        <p:spPr>
          <a:xfrm>
            <a:off x="4387453" y="1250156"/>
            <a:ext cx="7500938" cy="11215688"/>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7161609"/>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quarter" idx="15"/>
          </p:nvPr>
        </p:nvSpPr>
        <p:spPr>
          <a:xfrm>
            <a:off x="12504353" y="1250156"/>
            <a:ext cx="7500939" cy="5304235"/>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Texte du titre</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Texte niveau 1</a:t>
            </a:r>
          </a:p>
          <a:p>
            <a:pPr lvl="1"/>
            <a:r>
              <a:t>Texte niveau 2</a:t>
            </a:r>
          </a:p>
          <a:p>
            <a:pPr lvl="2"/>
            <a:r>
              <a:t>Texte niveau 3</a:t>
            </a:r>
          </a:p>
          <a:p>
            <a:pPr lvl="3"/>
            <a:r>
              <a:t>Texte niveau 4</a:t>
            </a:r>
          </a:p>
          <a:p>
            <a:pPr lvl="4"/>
            <a:r>
              <a:t>Texte niveau 5</a:t>
            </a:r>
          </a:p>
        </p:txBody>
      </p:sp>
      <p:sp>
        <p:nvSpPr>
          <p:cNvPr id="4" name="Shape 4"/>
          <p:cNvSpPr>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17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584200" rtl="0" latinLnBrk="0">
        <a:lnSpc>
          <a:spcPct val="100000"/>
        </a:lnSpc>
        <a:spcBef>
          <a:spcPts val="42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7CB3C4C9-3303-46CB-B149-43D98A7CD9B5}" type="datetimeFigureOut">
              <a:rPr lang="fr-FR" smtClean="0"/>
              <a:t>11/02/2016</a:t>
            </a:fld>
            <a:endParaRPr lang="fr-FR"/>
          </a:p>
        </p:txBody>
      </p:sp>
      <p:sp>
        <p:nvSpPr>
          <p:cNvPr id="5" name="Espace réservé du pied de page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04F4E3CD-3E48-4749-8FF0-AB319A5C7E8C}" type="slidenum">
              <a:rPr lang="fr-FR" smtClean="0"/>
              <a:t>‹N°›</a:t>
            </a:fld>
            <a:endParaRPr lang="fr-FR"/>
          </a:p>
        </p:txBody>
      </p:sp>
    </p:spTree>
    <p:extLst>
      <p:ext uri="{BB962C8B-B14F-4D97-AF65-F5344CB8AC3E}">
        <p14:creationId xmlns:p14="http://schemas.microsoft.com/office/powerpoint/2010/main" val="1123818518"/>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p:cNvSpPr/>
          <p:nvPr/>
        </p:nvSpPr>
        <p:spPr>
          <a:xfrm>
            <a:off x="1" y="5283387"/>
            <a:ext cx="24384000" cy="2852703"/>
          </a:xfrm>
          <a:prstGeom prst="rect">
            <a:avLst/>
          </a:prstGeom>
          <a:solidFill>
            <a:schemeClr val="tx1"/>
          </a:solidFill>
          <a:ln w="5715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defRPr sz="8400">
                <a:solidFill>
                  <a:srgbClr val="DCDEE0"/>
                </a:solidFill>
                <a:latin typeface="Josefin Sans SemiBold"/>
                <a:ea typeface="Josefin Sans SemiBold"/>
                <a:cs typeface="Josefin Sans SemiBold"/>
                <a:sym typeface="Josefin Sans SemiBold"/>
              </a:defRPr>
            </a:pPr>
            <a:r>
              <a:rPr lang="fr-FR" sz="8800" dirty="0">
                <a:solidFill>
                  <a:schemeClr val="bg1"/>
                </a:solidFill>
                <a:latin typeface="Abril Fatface" panose="02000503000000020003" pitchFamily="50" charset="0"/>
              </a:rPr>
              <a:t>SEMAINE INTENSIVE </a:t>
            </a:r>
          </a:p>
          <a:p>
            <a:pPr>
              <a:defRPr sz="8400">
                <a:solidFill>
                  <a:srgbClr val="FFD479"/>
                </a:solidFill>
                <a:latin typeface="Josefin Sans"/>
                <a:ea typeface="Josefin Sans"/>
                <a:cs typeface="Josefin Sans"/>
                <a:sym typeface="Josefin Sans"/>
              </a:defRPr>
            </a:pPr>
            <a:r>
              <a:rPr lang="fr-FR" sz="8800" dirty="0">
                <a:solidFill>
                  <a:schemeClr val="bg1"/>
                </a:solidFill>
                <a:latin typeface="Abril Fatface" panose="02000503000000020003" pitchFamily="50" charset="0"/>
              </a:rPr>
              <a:t>Webdesign</a:t>
            </a:r>
          </a:p>
        </p:txBody>
      </p:sp>
      <p:sp>
        <p:nvSpPr>
          <p:cNvPr id="3" name="Rectangle 2"/>
          <p:cNvSpPr/>
          <p:nvPr/>
        </p:nvSpPr>
        <p:spPr>
          <a:xfrm>
            <a:off x="5913120" y="4348480"/>
            <a:ext cx="12659360" cy="4897120"/>
          </a:xfrm>
          <a:prstGeom prst="rect">
            <a:avLst/>
          </a:prstGeom>
          <a:noFill/>
          <a:ln w="114300" cap="flat">
            <a:solidFill>
              <a:schemeClr val="bg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685800"/>
            <a:ext cx="24384000" cy="1569660"/>
          </a:xfrm>
          <a:prstGeom prst="rect">
            <a:avLst/>
          </a:prstGeom>
          <a:noFill/>
        </p:spPr>
        <p:txBody>
          <a:bodyPr wrap="square" rtlCol="0">
            <a:spAutoFit/>
          </a:bodyPr>
          <a:lstStyle/>
          <a:p>
            <a:pPr defTabSz="1828800" hangingPunct="1"/>
            <a:r>
              <a:rPr lang="fr-CA" sz="9600" dirty="0">
                <a:solidFill>
                  <a:sysClr val="windowText" lastClr="000000"/>
                </a:solidFill>
                <a:latin typeface="Abril Fatface" panose="02000503000000020003" pitchFamily="50" charset="0"/>
              </a:rPr>
              <a:t>Navigation</a:t>
            </a:r>
            <a:endParaRPr lang="fr-FR" sz="9600" dirty="0">
              <a:solidFill>
                <a:sysClr val="windowText" lastClr="000000"/>
              </a:solidFill>
              <a:latin typeface="Abril Fatface" panose="02000503000000020003" pitchFamily="50"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796" y="4869716"/>
            <a:ext cx="20116800" cy="939800"/>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7936" y="2709716"/>
            <a:ext cx="1657416" cy="2160000"/>
          </a:xfrm>
          <a:prstGeom prst="rect">
            <a:avLst/>
          </a:prstGeom>
        </p:spPr>
      </p:pic>
      <p:sp>
        <p:nvSpPr>
          <p:cNvPr id="5" name="ZoneTexte 4"/>
          <p:cNvSpPr txBox="1"/>
          <p:nvPr/>
        </p:nvSpPr>
        <p:spPr>
          <a:xfrm>
            <a:off x="5628442" y="9319671"/>
            <a:ext cx="4343400" cy="1815882"/>
          </a:xfrm>
          <a:prstGeom prst="rect">
            <a:avLst/>
          </a:prstGeom>
          <a:noFill/>
        </p:spPr>
        <p:txBody>
          <a:bodyPr wrap="square" rtlCol="0">
            <a:spAutoFit/>
          </a:bodyPr>
          <a:lstStyle/>
          <a:p>
            <a:pPr algn="just" defTabSz="1828800" hangingPunct="1"/>
            <a:r>
              <a:rPr lang="fr-FR" sz="2800" dirty="0">
                <a:solidFill>
                  <a:sysClr val="windowText" lastClr="000000"/>
                </a:solidFill>
                <a:latin typeface="Lato Light" panose="020F0302020204030203" pitchFamily="34" charset="0"/>
                <a:ea typeface="Lato" panose="020F0502020204030203" pitchFamily="34" charset="0"/>
                <a:cs typeface="Lato" panose="020F0502020204030203" pitchFamily="34" charset="0"/>
              </a:rPr>
              <a:t>Nous allons placer le logo en haut de page, au dessus de la barre de navigation pour être bien mis en avant.</a:t>
            </a:r>
            <a:endParaRPr lang="fr-FR" sz="2800" dirty="0">
              <a:solidFill>
                <a:sysClr val="windowText" lastClr="000000"/>
              </a:solidFill>
              <a:latin typeface="Lato Light" panose="020F0302020204030203" pitchFamily="34" charset="0"/>
              <a:ea typeface="Lato" panose="020F0502020204030203" pitchFamily="34" charset="0"/>
              <a:cs typeface="Lato" panose="020F0502020204030203" pitchFamily="34" charset="0"/>
            </a:endParaRPr>
          </a:p>
        </p:txBody>
      </p:sp>
      <p:sp>
        <p:nvSpPr>
          <p:cNvPr id="6" name="Rectangle 5"/>
          <p:cNvSpPr/>
          <p:nvPr/>
        </p:nvSpPr>
        <p:spPr>
          <a:xfrm>
            <a:off x="4175236" y="7772401"/>
            <a:ext cx="16755920" cy="543364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fr-FR" sz="3600">
              <a:solidFill>
                <a:sysClr val="windowText" lastClr="000000"/>
              </a:solidFill>
            </a:endParaRPr>
          </a:p>
        </p:txBody>
      </p:sp>
      <p:cxnSp>
        <p:nvCxnSpPr>
          <p:cNvPr id="8" name="Connecteur droit 7"/>
          <p:cNvCxnSpPr/>
          <p:nvPr/>
        </p:nvCxnSpPr>
        <p:spPr>
          <a:xfrm>
            <a:off x="12553196" y="8862646"/>
            <a:ext cx="0" cy="3094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13680831" y="9319670"/>
            <a:ext cx="5187462" cy="1815882"/>
          </a:xfrm>
          <a:prstGeom prst="rect">
            <a:avLst/>
          </a:prstGeom>
          <a:noFill/>
        </p:spPr>
        <p:txBody>
          <a:bodyPr wrap="square" rtlCol="0">
            <a:spAutoFit/>
          </a:bodyPr>
          <a:lstStyle/>
          <a:p>
            <a:pPr algn="just" defTabSz="1828800" hangingPunct="1"/>
            <a:r>
              <a:rPr lang="fr-FR" sz="2800" dirty="0">
                <a:solidFill>
                  <a:sysClr val="windowText" lastClr="000000"/>
                </a:solidFill>
                <a:latin typeface="Lato Light" panose="020F0302020204030203" pitchFamily="34" charset="0"/>
              </a:rPr>
              <a:t>La navigation </a:t>
            </a:r>
            <a:r>
              <a:rPr lang="fr-CA" sz="2800" dirty="0" err="1">
                <a:solidFill>
                  <a:sysClr val="windowText" lastClr="000000"/>
                </a:solidFill>
                <a:latin typeface="Lato Light" panose="020F0302020204030203" pitchFamily="34" charset="0"/>
              </a:rPr>
              <a:t>qu</a:t>
            </a:r>
            <a:r>
              <a:rPr lang="fr-FR" sz="2800" dirty="0" err="1">
                <a:solidFill>
                  <a:sysClr val="windowText" lastClr="000000"/>
                </a:solidFill>
                <a:latin typeface="Lato Light" panose="020F0302020204030203" pitchFamily="34" charset="0"/>
              </a:rPr>
              <a:t>ant</a:t>
            </a:r>
            <a:r>
              <a:rPr lang="fr-FR" sz="2800" dirty="0">
                <a:solidFill>
                  <a:sysClr val="windowText" lastClr="000000"/>
                </a:solidFill>
                <a:latin typeface="Lato Light" panose="020F0302020204030203" pitchFamily="34" charset="0"/>
              </a:rPr>
              <a:t> à elle est très simple, sur une ligne pour laisser plus de place et d’importance pour le reste du contenu.</a:t>
            </a:r>
            <a:endParaRPr lang="fr-FR" sz="2800" dirty="0">
              <a:solidFill>
                <a:sysClr val="windowText" lastClr="000000"/>
              </a:solidFill>
              <a:latin typeface="Lato Light" panose="020F0302020204030203" pitchFamily="34" charset="0"/>
            </a:endParaRPr>
          </a:p>
        </p:txBody>
      </p:sp>
      <p:sp>
        <p:nvSpPr>
          <p:cNvPr id="10" name="ZoneTexte 9"/>
          <p:cNvSpPr txBox="1"/>
          <p:nvPr/>
        </p:nvSpPr>
        <p:spPr>
          <a:xfrm>
            <a:off x="11237937" y="12423399"/>
            <a:ext cx="3464170" cy="523220"/>
          </a:xfrm>
          <a:prstGeom prst="rect">
            <a:avLst/>
          </a:prstGeom>
          <a:noFill/>
        </p:spPr>
        <p:txBody>
          <a:bodyPr wrap="square" rtlCol="0">
            <a:spAutoFit/>
          </a:bodyPr>
          <a:lstStyle/>
          <a:p>
            <a:pPr defTabSz="1828800" hangingPunct="1"/>
            <a:r>
              <a:rPr lang="fr-FR" sz="2800" u="sng" dirty="0">
                <a:solidFill>
                  <a:sysClr val="windowText" lastClr="000000"/>
                </a:solidFill>
                <a:latin typeface="Lato Light" panose="020F0302020204030203" pitchFamily="34" charset="0"/>
              </a:rPr>
              <a:t>www.dior.com</a:t>
            </a:r>
            <a:endParaRPr lang="fr-FR" sz="2800" u="sng" dirty="0">
              <a:solidFill>
                <a:sysClr val="windowText" lastClr="000000"/>
              </a:solidFill>
              <a:latin typeface="Lato Light" panose="020F0302020204030203" pitchFamily="34" charset="0"/>
            </a:endParaRPr>
          </a:p>
        </p:txBody>
      </p:sp>
    </p:spTree>
    <p:extLst>
      <p:ext uri="{BB962C8B-B14F-4D97-AF65-F5344CB8AC3E}">
        <p14:creationId xmlns:p14="http://schemas.microsoft.com/office/powerpoint/2010/main" val="4126232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528539" y="1125416"/>
            <a:ext cx="8634046" cy="1569660"/>
          </a:xfrm>
          <a:prstGeom prst="rect">
            <a:avLst/>
          </a:prstGeom>
          <a:noFill/>
        </p:spPr>
        <p:txBody>
          <a:bodyPr wrap="square" rtlCol="0">
            <a:spAutoFit/>
          </a:bodyPr>
          <a:lstStyle/>
          <a:p>
            <a:pPr defTabSz="1828800" hangingPunct="1"/>
            <a:r>
              <a:rPr lang="fr-FR" sz="9600" dirty="0">
                <a:solidFill>
                  <a:sysClr val="windowText" lastClr="000000"/>
                </a:solidFill>
                <a:latin typeface="Abril Fatface" panose="02000503000000020003" pitchFamily="50" charset="0"/>
              </a:rPr>
              <a:t>Menu burger</a:t>
            </a:r>
            <a:endParaRPr lang="fr-FR" sz="9600" dirty="0">
              <a:solidFill>
                <a:sysClr val="windowText" lastClr="000000"/>
              </a:solidFill>
              <a:latin typeface="Abril Fatface" panose="02000503000000020003" pitchFamily="50"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9647" y="7204823"/>
            <a:ext cx="624894" cy="624894"/>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340" y="3917270"/>
            <a:ext cx="4776536" cy="7200000"/>
          </a:xfrm>
          <a:prstGeom prst="rect">
            <a:avLst/>
          </a:prstGeom>
        </p:spPr>
      </p:pic>
      <p:cxnSp>
        <p:nvCxnSpPr>
          <p:cNvPr id="6" name="Connecteur droit 5"/>
          <p:cNvCxnSpPr/>
          <p:nvPr/>
        </p:nvCxnSpPr>
        <p:spPr>
          <a:xfrm>
            <a:off x="12995031" y="4677509"/>
            <a:ext cx="52754" cy="5644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14558275" y="5604385"/>
            <a:ext cx="4870938" cy="3539430"/>
          </a:xfrm>
          <a:prstGeom prst="rect">
            <a:avLst/>
          </a:prstGeom>
          <a:noFill/>
        </p:spPr>
        <p:txBody>
          <a:bodyPr wrap="square" rtlCol="0">
            <a:spAutoFit/>
          </a:bodyPr>
          <a:lstStyle/>
          <a:p>
            <a:pPr algn="just" defTabSz="1828800" hangingPunct="1"/>
            <a:r>
              <a:rPr lang="fr-FR" sz="2800" dirty="0">
                <a:solidFill>
                  <a:sysClr val="windowText" lastClr="000000"/>
                </a:solidFill>
                <a:latin typeface="Lato Light" panose="020F0302020204030203" pitchFamily="34" charset="0"/>
              </a:rPr>
              <a:t>En passant sur mobile, un menu burger remplacera notre navigation. Cette solution est plus </a:t>
            </a:r>
            <a:r>
              <a:rPr lang="fr-FR" sz="2800" dirty="0" err="1">
                <a:solidFill>
                  <a:sysClr val="windowText" lastClr="000000"/>
                </a:solidFill>
                <a:latin typeface="Lato Light" panose="020F0302020204030203" pitchFamily="34" charset="0"/>
              </a:rPr>
              <a:t>ergonomi</a:t>
            </a:r>
            <a:r>
              <a:rPr lang="fr-CA" sz="2800" dirty="0">
                <a:solidFill>
                  <a:sysClr val="windowText" lastClr="000000"/>
                </a:solidFill>
                <a:latin typeface="Lato Light" panose="020F0302020204030203" pitchFamily="34" charset="0"/>
              </a:rPr>
              <a:t>que </a:t>
            </a:r>
            <a:r>
              <a:rPr lang="fr-FR" sz="2800" dirty="0">
                <a:solidFill>
                  <a:sysClr val="windowText" lastClr="000000"/>
                </a:solidFill>
                <a:latin typeface="Lato Light" panose="020F0302020204030203" pitchFamily="34" charset="0"/>
              </a:rPr>
              <a:t>et rendra l’expérience utilisateur plus agréable.</a:t>
            </a:r>
          </a:p>
          <a:p>
            <a:pPr algn="just" defTabSz="1828800" hangingPunct="1"/>
            <a:endParaRPr lang="fr-FR" sz="2800" dirty="0">
              <a:solidFill>
                <a:sysClr val="windowText" lastClr="000000"/>
              </a:solidFill>
              <a:latin typeface="Lato Light" panose="020F0302020204030203" pitchFamily="34" charset="0"/>
            </a:endParaRPr>
          </a:p>
          <a:p>
            <a:pPr algn="just" defTabSz="1828800" hangingPunct="1"/>
            <a:r>
              <a:rPr lang="fr-FR" sz="2800" u="sng" dirty="0">
                <a:solidFill>
                  <a:sysClr val="windowText" lastClr="000000"/>
                </a:solidFill>
                <a:latin typeface="Lato Light" panose="020F0302020204030203" pitchFamily="34" charset="0"/>
              </a:rPr>
              <a:t>Aimless</a:t>
            </a:r>
            <a:r>
              <a:rPr lang="fr-FR" sz="2800" u="sng" dirty="0">
                <a:solidFill>
                  <a:sysClr val="windowText" lastClr="000000"/>
                </a:solidFill>
                <a:latin typeface="Lato Light" panose="020F0302020204030203" pitchFamily="34" charset="0"/>
              </a:rPr>
              <a:t>.</a:t>
            </a:r>
            <a:r>
              <a:rPr lang="fr-FR" sz="2800" u="sng" dirty="0">
                <a:solidFill>
                  <a:sysClr val="windowText" lastClr="000000"/>
                </a:solidFill>
                <a:latin typeface="Lato Light" panose="020F0302020204030203" pitchFamily="34" charset="0"/>
              </a:rPr>
              <a:t>fr</a:t>
            </a:r>
            <a:endParaRPr lang="fr-FR" sz="2800" u="sng" dirty="0">
              <a:solidFill>
                <a:sysClr val="windowText" lastClr="000000"/>
              </a:solidFill>
              <a:latin typeface="Lato Light" panose="020F0302020204030203" pitchFamily="34" charset="0"/>
            </a:endParaRPr>
          </a:p>
        </p:txBody>
      </p:sp>
    </p:spTree>
    <p:extLst>
      <p:ext uri="{BB962C8B-B14F-4D97-AF65-F5344CB8AC3E}">
        <p14:creationId xmlns:p14="http://schemas.microsoft.com/office/powerpoint/2010/main" val="4002794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057400" y="3727941"/>
            <a:ext cx="7649308" cy="1569660"/>
          </a:xfrm>
          <a:prstGeom prst="rect">
            <a:avLst/>
          </a:prstGeom>
          <a:noFill/>
        </p:spPr>
        <p:txBody>
          <a:bodyPr wrap="square" rtlCol="0">
            <a:spAutoFit/>
          </a:bodyPr>
          <a:lstStyle/>
          <a:p>
            <a:pPr defTabSz="1828800" hangingPunct="1"/>
            <a:r>
              <a:rPr lang="fr-FR" sz="9600" dirty="0">
                <a:solidFill>
                  <a:sysClr val="windowText" lastClr="000000"/>
                </a:solidFill>
                <a:latin typeface="Abril Fatface" panose="02000503000000020003" pitchFamily="50" charset="0"/>
              </a:rPr>
              <a:t>Typographie</a:t>
            </a:r>
            <a:endParaRPr lang="fr-FR" sz="9600" dirty="0">
              <a:solidFill>
                <a:sysClr val="windowText" lastClr="000000"/>
              </a:solidFill>
              <a:latin typeface="Abril Fatface" panose="02000503000000020003" pitchFamily="50" charset="0"/>
            </a:endParaRPr>
          </a:p>
        </p:txBody>
      </p:sp>
      <p:sp>
        <p:nvSpPr>
          <p:cNvPr id="3" name="Rectangle 2"/>
          <p:cNvSpPr/>
          <p:nvPr/>
        </p:nvSpPr>
        <p:spPr>
          <a:xfrm>
            <a:off x="11430000" y="3464170"/>
            <a:ext cx="9513276" cy="91791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fr-FR" sz="3600">
              <a:solidFill>
                <a:sysClr val="windowText" lastClr="000000"/>
              </a:solidFill>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668" y="6928338"/>
            <a:ext cx="7405716" cy="3600000"/>
          </a:xfrm>
          <a:prstGeom prst="rect">
            <a:avLst/>
          </a:prstGeom>
        </p:spPr>
      </p:pic>
      <p:sp>
        <p:nvSpPr>
          <p:cNvPr id="7" name="ZoneTexte 6"/>
          <p:cNvSpPr txBox="1"/>
          <p:nvPr/>
        </p:nvSpPr>
        <p:spPr>
          <a:xfrm>
            <a:off x="13390684" y="6928339"/>
            <a:ext cx="5591908" cy="2677656"/>
          </a:xfrm>
          <a:prstGeom prst="rect">
            <a:avLst/>
          </a:prstGeom>
          <a:noFill/>
        </p:spPr>
        <p:txBody>
          <a:bodyPr wrap="square" rtlCol="0">
            <a:spAutoFit/>
          </a:bodyPr>
          <a:lstStyle/>
          <a:p>
            <a:pPr algn="just" defTabSz="1828800" hangingPunct="1"/>
            <a:r>
              <a:rPr lang="fr-FR" sz="2800" dirty="0">
                <a:solidFill>
                  <a:schemeClr val="bg1"/>
                </a:solidFill>
                <a:latin typeface="Lato Light" panose="020F0302020204030203" pitchFamily="34" charset="0"/>
              </a:rPr>
              <a:t>Comme nous sommes dans le domaine du luxe et du haut de gamme, nous avons choisi une typo linéale, très sobre, pour laisser une fois de plus de l’importance pour le produit.</a:t>
            </a:r>
            <a:endParaRPr lang="fr-FR" sz="2800" dirty="0">
              <a:solidFill>
                <a:schemeClr val="bg1"/>
              </a:solidFill>
              <a:latin typeface="Lato Light" panose="020F0302020204030203" pitchFamily="34" charset="0"/>
            </a:endParaRPr>
          </a:p>
        </p:txBody>
      </p:sp>
    </p:spTree>
    <p:extLst>
      <p:ext uri="{BB962C8B-B14F-4D97-AF65-F5344CB8AC3E}">
        <p14:creationId xmlns:p14="http://schemas.microsoft.com/office/powerpoint/2010/main" val="3504870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686800" y="1529860"/>
            <a:ext cx="7561384" cy="1569660"/>
          </a:xfrm>
          <a:prstGeom prst="rect">
            <a:avLst/>
          </a:prstGeom>
          <a:noFill/>
        </p:spPr>
        <p:txBody>
          <a:bodyPr wrap="square" rtlCol="0">
            <a:spAutoFit/>
          </a:bodyPr>
          <a:lstStyle/>
          <a:p>
            <a:pPr defTabSz="1828800" hangingPunct="1"/>
            <a:r>
              <a:rPr lang="fr-FR" sz="9600" dirty="0">
                <a:solidFill>
                  <a:sysClr val="windowText" lastClr="000000"/>
                </a:solidFill>
                <a:latin typeface="Abril Fatface" panose="02000503000000020003" pitchFamily="50" charset="0"/>
              </a:rPr>
              <a:t>Couleurs</a:t>
            </a:r>
            <a:endParaRPr lang="fr-FR" sz="9600" dirty="0">
              <a:solidFill>
                <a:sysClr val="windowText" lastClr="000000"/>
              </a:solidFill>
              <a:latin typeface="Abril Fatface" panose="02000503000000020003" pitchFamily="50" charset="0"/>
            </a:endParaRPr>
          </a:p>
        </p:txBody>
      </p:sp>
      <p:sp>
        <p:nvSpPr>
          <p:cNvPr id="3" name="Rectangle 2"/>
          <p:cNvSpPr/>
          <p:nvPr/>
        </p:nvSpPr>
        <p:spPr>
          <a:xfrm>
            <a:off x="6365630" y="5662248"/>
            <a:ext cx="1617784" cy="16177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fr-FR" sz="3600">
              <a:solidFill>
                <a:sysClr val="windowText" lastClr="000000"/>
              </a:solidFill>
            </a:endParaRPr>
          </a:p>
        </p:txBody>
      </p:sp>
      <p:sp>
        <p:nvSpPr>
          <p:cNvPr id="5" name="Rectangle 4"/>
          <p:cNvSpPr/>
          <p:nvPr/>
        </p:nvSpPr>
        <p:spPr>
          <a:xfrm>
            <a:off x="8423030" y="5662248"/>
            <a:ext cx="1617784" cy="1617784"/>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fr-FR" sz="3600">
              <a:solidFill>
                <a:sysClr val="windowText" lastClr="000000"/>
              </a:solidFill>
            </a:endParaRPr>
          </a:p>
        </p:txBody>
      </p:sp>
      <p:sp>
        <p:nvSpPr>
          <p:cNvPr id="6" name="Rectangle 5"/>
          <p:cNvSpPr/>
          <p:nvPr/>
        </p:nvSpPr>
        <p:spPr>
          <a:xfrm>
            <a:off x="6365630" y="7675440"/>
            <a:ext cx="1617784" cy="1617784"/>
          </a:xfrm>
          <a:prstGeom prst="rect">
            <a:avLst/>
          </a:prstGeom>
          <a:solidFill>
            <a:srgbClr val="AD9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fr-FR" sz="3600">
              <a:solidFill>
                <a:sysClr val="windowText" lastClr="000000"/>
              </a:solidFill>
            </a:endParaRPr>
          </a:p>
        </p:txBody>
      </p:sp>
      <p:sp>
        <p:nvSpPr>
          <p:cNvPr id="7" name="Rectangle 6"/>
          <p:cNvSpPr/>
          <p:nvPr/>
        </p:nvSpPr>
        <p:spPr>
          <a:xfrm>
            <a:off x="8423030" y="7675440"/>
            <a:ext cx="1617784" cy="161778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fr-FR" sz="3600">
              <a:solidFill>
                <a:sysClr val="windowText" lastClr="000000"/>
              </a:solidFill>
            </a:endParaRPr>
          </a:p>
        </p:txBody>
      </p:sp>
      <p:sp>
        <p:nvSpPr>
          <p:cNvPr id="9" name="ZoneTexte 8"/>
          <p:cNvSpPr txBox="1"/>
          <p:nvPr/>
        </p:nvSpPr>
        <p:spPr>
          <a:xfrm>
            <a:off x="11816863" y="5662248"/>
            <a:ext cx="4431322" cy="3539430"/>
          </a:xfrm>
          <a:prstGeom prst="rect">
            <a:avLst/>
          </a:prstGeom>
          <a:noFill/>
        </p:spPr>
        <p:txBody>
          <a:bodyPr wrap="square" rtlCol="0">
            <a:spAutoFit/>
          </a:bodyPr>
          <a:lstStyle/>
          <a:p>
            <a:pPr algn="just" defTabSz="1828800" hangingPunct="1"/>
            <a:r>
              <a:rPr lang="fr-FR" sz="2800" dirty="0">
                <a:solidFill>
                  <a:sysClr val="windowText" lastClr="000000"/>
                </a:solidFill>
                <a:latin typeface="Lato Light" panose="020F0302020204030203" pitchFamily="34" charset="0"/>
              </a:rPr>
              <a:t>Dans le même esprit nous sommes restés dans des couleurs neutres : du blanc, du noir, du gris pour le contraste. Enfin, nous avons ajouté un marron clair pour apporter un côté plus chaleureux.</a:t>
            </a:r>
            <a:endParaRPr lang="fr-FR" sz="2800" dirty="0">
              <a:solidFill>
                <a:sysClr val="windowText" lastClr="000000"/>
              </a:solidFill>
              <a:latin typeface="Lato Light" panose="020F0302020204030203" pitchFamily="34" charset="0"/>
            </a:endParaRPr>
          </a:p>
        </p:txBody>
      </p:sp>
      <p:cxnSp>
        <p:nvCxnSpPr>
          <p:cNvPr id="11" name="Connecteur droit 10"/>
          <p:cNvCxnSpPr/>
          <p:nvPr/>
        </p:nvCxnSpPr>
        <p:spPr>
          <a:xfrm>
            <a:off x="11078308" y="6260124"/>
            <a:ext cx="0" cy="2514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878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784722"/>
            <a:ext cx="24384000" cy="1569660"/>
          </a:xfrm>
          <a:prstGeom prst="rect">
            <a:avLst/>
          </a:prstGeom>
          <a:noFill/>
        </p:spPr>
        <p:txBody>
          <a:bodyPr wrap="square" rtlCol="0" anchor="ctr">
            <a:spAutoFit/>
          </a:bodyPr>
          <a:lstStyle/>
          <a:p>
            <a:pPr defTabSz="1828800" hangingPunct="1"/>
            <a:r>
              <a:rPr lang="fr-FR" sz="9600" dirty="0">
                <a:solidFill>
                  <a:sysClr val="windowText" lastClr="000000"/>
                </a:solidFill>
                <a:latin typeface="Abril Fatface" panose="02000503000000020003" pitchFamily="50" charset="0"/>
              </a:rPr>
              <a:t>Contenu</a:t>
            </a:r>
            <a:endParaRPr lang="fr-FR" sz="9600" dirty="0">
              <a:solidFill>
                <a:sysClr val="windowText" lastClr="000000"/>
              </a:solidFill>
              <a:latin typeface="Abril Fatface" panose="02000503000000020003" pitchFamily="50"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625" y="2991142"/>
            <a:ext cx="13074406" cy="5040000"/>
          </a:xfrm>
          <a:prstGeom prst="rect">
            <a:avLst/>
          </a:prstGeom>
        </p:spPr>
      </p:pic>
      <p:sp>
        <p:nvSpPr>
          <p:cNvPr id="4" name="ZoneTexte 3"/>
          <p:cNvSpPr txBox="1"/>
          <p:nvPr/>
        </p:nvSpPr>
        <p:spPr>
          <a:xfrm>
            <a:off x="9341703" y="9003324"/>
            <a:ext cx="5662246" cy="3108543"/>
          </a:xfrm>
          <a:prstGeom prst="rect">
            <a:avLst/>
          </a:prstGeom>
          <a:noFill/>
        </p:spPr>
        <p:txBody>
          <a:bodyPr wrap="square" rtlCol="0">
            <a:spAutoFit/>
          </a:bodyPr>
          <a:lstStyle/>
          <a:p>
            <a:pPr algn="just" defTabSz="1828800" hangingPunct="1"/>
            <a:r>
              <a:rPr lang="fr-FR" sz="2800" dirty="0">
                <a:solidFill>
                  <a:sysClr val="windowText" lastClr="000000"/>
                </a:solidFill>
                <a:latin typeface="Lato Light" panose="020F0302020204030203" pitchFamily="34" charset="0"/>
              </a:rPr>
              <a:t>Nous allons présenter nos produits sous forme d’un catalogue avec simplement les produits et leur nom. L’objectif est toujours de voir le produit en premier et donner l’envie d’acheter.</a:t>
            </a:r>
          </a:p>
          <a:p>
            <a:pPr defTabSz="1828800" hangingPunct="1"/>
            <a:r>
              <a:rPr lang="fr-FR" sz="2800" u="sng" dirty="0">
                <a:solidFill>
                  <a:sysClr val="windowText" lastClr="000000"/>
                </a:solidFill>
                <a:latin typeface="Lato Light" panose="020F0302020204030203" pitchFamily="34" charset="0"/>
              </a:rPr>
              <a:t>astonmartin.com</a:t>
            </a:r>
            <a:endParaRPr lang="fr-FR" sz="2800" u="sng" dirty="0">
              <a:solidFill>
                <a:sysClr val="windowText" lastClr="000000"/>
              </a:solidFill>
              <a:latin typeface="Lato Light" panose="020F0302020204030203" pitchFamily="34" charset="0"/>
            </a:endParaRPr>
          </a:p>
        </p:txBody>
      </p:sp>
    </p:spTree>
    <p:extLst>
      <p:ext uri="{BB962C8B-B14F-4D97-AF65-F5344CB8AC3E}">
        <p14:creationId xmlns:p14="http://schemas.microsoft.com/office/powerpoint/2010/main" val="1241620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53555"/>
            <a:ext cx="24384000" cy="74031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1828800" hangingPunct="1"/>
            <a:endParaRPr lang="fr-FR" sz="3600">
              <a:solidFill>
                <a:sysClr val="windowText" lastClr="000000"/>
              </a:solidFill>
            </a:endParaRPr>
          </a:p>
        </p:txBody>
      </p:sp>
      <p:sp>
        <p:nvSpPr>
          <p:cNvPr id="3" name="ZoneTexte 2"/>
          <p:cNvSpPr txBox="1"/>
          <p:nvPr/>
        </p:nvSpPr>
        <p:spPr>
          <a:xfrm>
            <a:off x="0" y="386860"/>
            <a:ext cx="24384000" cy="1569660"/>
          </a:xfrm>
          <a:prstGeom prst="rect">
            <a:avLst/>
          </a:prstGeom>
          <a:noFill/>
        </p:spPr>
        <p:txBody>
          <a:bodyPr wrap="square" rtlCol="0">
            <a:spAutoFit/>
          </a:bodyPr>
          <a:lstStyle/>
          <a:p>
            <a:pPr defTabSz="1828800" hangingPunct="1"/>
            <a:r>
              <a:rPr lang="fr-FR" sz="9600" dirty="0" err="1">
                <a:solidFill>
                  <a:sysClr val="windowText" lastClr="000000"/>
                </a:solidFill>
                <a:latin typeface="Abril Fatface" panose="02000503000000020003" pitchFamily="50" charset="0"/>
              </a:rPr>
              <a:t>Footer</a:t>
            </a:r>
            <a:endParaRPr lang="fr-FR" sz="9600" dirty="0">
              <a:solidFill>
                <a:sysClr val="windowText" lastClr="000000"/>
              </a:solidFill>
              <a:latin typeface="Abril Fatface" panose="02000503000000020003" pitchFamily="50" charset="0"/>
            </a:endParaRPr>
          </a:p>
        </p:txBody>
      </p:sp>
      <p:sp>
        <p:nvSpPr>
          <p:cNvPr id="4" name="ZoneTexte 3"/>
          <p:cNvSpPr txBox="1"/>
          <p:nvPr/>
        </p:nvSpPr>
        <p:spPr>
          <a:xfrm>
            <a:off x="9712570" y="3297096"/>
            <a:ext cx="4958860" cy="1815882"/>
          </a:xfrm>
          <a:prstGeom prst="rect">
            <a:avLst/>
          </a:prstGeom>
          <a:noFill/>
        </p:spPr>
        <p:txBody>
          <a:bodyPr wrap="square" rtlCol="0">
            <a:spAutoFit/>
          </a:bodyPr>
          <a:lstStyle/>
          <a:p>
            <a:pPr algn="just" defTabSz="1828800" hangingPunct="1"/>
            <a:r>
              <a:rPr lang="fr-FR" sz="2800" dirty="0">
                <a:solidFill>
                  <a:sysClr val="windowText" lastClr="000000"/>
                </a:solidFill>
                <a:latin typeface="Lato Light" panose="020F0302020204030203" pitchFamily="34" charset="0"/>
              </a:rPr>
              <a:t>Pour le </a:t>
            </a:r>
            <a:r>
              <a:rPr lang="fr-FR" sz="2800" dirty="0" err="1">
                <a:solidFill>
                  <a:sysClr val="windowText" lastClr="000000"/>
                </a:solidFill>
                <a:latin typeface="Lato Light" panose="020F0302020204030203" pitchFamily="34" charset="0"/>
              </a:rPr>
              <a:t>footer</a:t>
            </a:r>
            <a:r>
              <a:rPr lang="fr-FR" sz="2800" dirty="0">
                <a:solidFill>
                  <a:sysClr val="windowText" lastClr="000000"/>
                </a:solidFill>
                <a:latin typeface="Lato Light" panose="020F0302020204030203" pitchFamily="34" charset="0"/>
              </a:rPr>
              <a:t> nous restons sur </a:t>
            </a:r>
            <a:r>
              <a:rPr lang="fr-CA" sz="2800" dirty="0">
                <a:solidFill>
                  <a:sysClr val="windowText" lastClr="000000"/>
                </a:solidFill>
                <a:latin typeface="Lato Light" panose="020F0302020204030203" pitchFamily="34" charset="0"/>
              </a:rPr>
              <a:t>quelque chose </a:t>
            </a:r>
            <a:r>
              <a:rPr lang="fr-FR" sz="2800" dirty="0">
                <a:solidFill>
                  <a:sysClr val="windowText" lastClr="000000"/>
                </a:solidFill>
                <a:latin typeface="Lato Light" panose="020F0302020204030203" pitchFamily="34" charset="0"/>
              </a:rPr>
              <a:t>d’épuré avec des icônes et les mentions légales du site. </a:t>
            </a:r>
            <a:endParaRPr lang="fr-FR" sz="2800" dirty="0">
              <a:solidFill>
                <a:sysClr val="windowText" lastClr="000000"/>
              </a:solidFill>
              <a:latin typeface="Lato Light" panose="020F0302020204030203" pitchFamily="34"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843" y="10477500"/>
            <a:ext cx="6153150" cy="723900"/>
          </a:xfrm>
          <a:prstGeom prst="rect">
            <a:avLst/>
          </a:prstGeom>
        </p:spPr>
      </p:pic>
      <p:sp>
        <p:nvSpPr>
          <p:cNvPr id="6" name="ZoneTexte 5"/>
          <p:cNvSpPr txBox="1"/>
          <p:nvPr/>
        </p:nvSpPr>
        <p:spPr>
          <a:xfrm>
            <a:off x="6617677" y="9847337"/>
            <a:ext cx="11148646" cy="523220"/>
          </a:xfrm>
          <a:prstGeom prst="rect">
            <a:avLst/>
          </a:prstGeom>
          <a:noFill/>
        </p:spPr>
        <p:txBody>
          <a:bodyPr wrap="square" rtlCol="0">
            <a:spAutoFit/>
          </a:bodyPr>
          <a:lstStyle/>
          <a:p>
            <a:pPr defTabSz="1828800" hangingPunct="1"/>
            <a:r>
              <a:rPr lang="fr-CA" sz="2800" dirty="0">
                <a:solidFill>
                  <a:schemeClr val="bg1"/>
                </a:solidFill>
                <a:latin typeface="Lato Light" panose="020F0302020204030203" pitchFamily="34" charset="0"/>
              </a:rPr>
              <a:t>2008-2015 La Boite concept est une marque des laboratoires CC LAB</a:t>
            </a:r>
            <a:endParaRPr lang="fr-FR" sz="2800" dirty="0">
              <a:solidFill>
                <a:schemeClr val="bg1"/>
              </a:solidFill>
              <a:latin typeface="Lato Light" panose="020F0302020204030203" pitchFamily="34" charset="0"/>
            </a:endParaRPr>
          </a:p>
        </p:txBody>
      </p:sp>
      <p:sp>
        <p:nvSpPr>
          <p:cNvPr id="9" name="Rectangle 8"/>
          <p:cNvSpPr/>
          <p:nvPr/>
        </p:nvSpPr>
        <p:spPr>
          <a:xfrm>
            <a:off x="19332588" y="9695642"/>
            <a:ext cx="1143808" cy="1143808"/>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fr-FR" sz="3600">
              <a:solidFill>
                <a:sysClr val="windowText" lastClr="000000"/>
              </a:solidFill>
            </a:endParaRP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209771">
            <a:off x="19544492" y="9907546"/>
            <a:ext cx="720000" cy="720000"/>
          </a:xfrm>
          <a:prstGeom prst="rect">
            <a:avLst/>
          </a:prstGeom>
        </p:spPr>
      </p:pic>
    </p:spTree>
    <p:extLst>
      <p:ext uri="{BB962C8B-B14F-4D97-AF65-F5344CB8AC3E}">
        <p14:creationId xmlns:p14="http://schemas.microsoft.com/office/powerpoint/2010/main" val="2380979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00387" y="0"/>
            <a:ext cx="12683613" cy="13716000"/>
          </a:xfrm>
          <a:prstGeom prst="rect">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 name="ZoneTexte 2"/>
          <p:cNvSpPr txBox="1"/>
          <p:nvPr/>
        </p:nvSpPr>
        <p:spPr>
          <a:xfrm>
            <a:off x="14008608" y="5483638"/>
            <a:ext cx="7686496" cy="2606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8000" dirty="0">
                <a:solidFill>
                  <a:schemeClr val="bg1"/>
                </a:solidFill>
                <a:latin typeface="Lato Light" panose="020F0302020204030203" pitchFamily="34" charset="0"/>
              </a:rPr>
              <a:t>BENCHMARK FONCTIONNEL</a:t>
            </a:r>
            <a:endParaRPr kumimoji="0" lang="fr-FR" sz="8000" b="0" i="0" u="none" strike="noStrike" cap="none" spc="0" normalizeH="0" baseline="0" dirty="0">
              <a:ln>
                <a:noFill/>
              </a:ln>
              <a:solidFill>
                <a:schemeClr val="bg1"/>
              </a:solidFill>
              <a:effectLst/>
              <a:uFillTx/>
              <a:latin typeface="Lato Light" panose="020F0302020204030203" pitchFamily="34" charset="0"/>
              <a:sym typeface="Helvetica Light"/>
            </a:endParaRPr>
          </a:p>
        </p:txBody>
      </p:sp>
      <p:sp>
        <p:nvSpPr>
          <p:cNvPr id="4" name="ZoneTexte 3"/>
          <p:cNvSpPr txBox="1"/>
          <p:nvPr/>
        </p:nvSpPr>
        <p:spPr>
          <a:xfrm>
            <a:off x="2905760" y="5560583"/>
            <a:ext cx="6197600"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5000" b="0" i="0" u="none" strike="noStrike" cap="none" spc="0" normalizeH="0" baseline="0" dirty="0">
                <a:ln>
                  <a:noFill/>
                </a:ln>
                <a:solidFill>
                  <a:srgbClr val="000000"/>
                </a:solidFill>
                <a:effectLst/>
                <a:uFillTx/>
                <a:latin typeface="Abril Fatface" panose="02000503000000020003" pitchFamily="50" charset="0"/>
                <a:sym typeface="Helvetica Light"/>
              </a:rPr>
              <a:t>3.</a:t>
            </a:r>
          </a:p>
        </p:txBody>
      </p:sp>
    </p:spTree>
    <p:extLst>
      <p:ext uri="{BB962C8B-B14F-4D97-AF65-F5344CB8AC3E}">
        <p14:creationId xmlns:p14="http://schemas.microsoft.com/office/powerpoint/2010/main" val="141879639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rectangle 3"/>
          <p:cNvSpPr/>
          <p:nvPr/>
        </p:nvSpPr>
        <p:spPr>
          <a:xfrm>
            <a:off x="-228600" y="-158260"/>
            <a:ext cx="25761464" cy="1452489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0"/>
          </a:p>
        </p:txBody>
      </p:sp>
      <p:pic>
        <p:nvPicPr>
          <p:cNvPr id="5" name="Image 4"/>
          <p:cNvPicPr>
            <a:picLocks noChangeAspect="1"/>
          </p:cNvPicPr>
          <p:nvPr/>
        </p:nvPicPr>
        <p:blipFill rotWithShape="1">
          <a:blip r:embed="rId2"/>
          <a:srcRect t="9983" r="2508" b="25214"/>
          <a:stretch/>
        </p:blipFill>
        <p:spPr>
          <a:xfrm>
            <a:off x="183776" y="3269705"/>
            <a:ext cx="23985416" cy="8968154"/>
          </a:xfrm>
          <a:prstGeom prst="rect">
            <a:avLst/>
          </a:prstGeom>
        </p:spPr>
      </p:pic>
      <p:sp>
        <p:nvSpPr>
          <p:cNvPr id="6" name="ZoneTexte 5"/>
          <p:cNvSpPr txBox="1"/>
          <p:nvPr/>
        </p:nvSpPr>
        <p:spPr>
          <a:xfrm>
            <a:off x="8806273" y="789546"/>
            <a:ext cx="7691718" cy="1323439"/>
          </a:xfrm>
          <a:prstGeom prst="rect">
            <a:avLst/>
          </a:prstGeom>
          <a:noFill/>
        </p:spPr>
        <p:txBody>
          <a:bodyPr wrap="square" rtlCol="0">
            <a:spAutoFit/>
          </a:bodyPr>
          <a:lstStyle/>
          <a:p>
            <a:r>
              <a:rPr lang="fr-FR" sz="8000" dirty="0">
                <a:latin typeface="Abril Fatface" panose="02000503000000020003" pitchFamily="50" charset="0"/>
              </a:rPr>
              <a:t>Accueil</a:t>
            </a:r>
          </a:p>
        </p:txBody>
      </p:sp>
      <p:sp>
        <p:nvSpPr>
          <p:cNvPr id="7" name="ZoneTexte 6"/>
          <p:cNvSpPr txBox="1"/>
          <p:nvPr/>
        </p:nvSpPr>
        <p:spPr>
          <a:xfrm>
            <a:off x="640976" y="6738116"/>
            <a:ext cx="4280648" cy="2677656"/>
          </a:xfrm>
          <a:prstGeom prst="rect">
            <a:avLst/>
          </a:prstGeom>
          <a:noFill/>
        </p:spPr>
        <p:txBody>
          <a:bodyPr wrap="square" rtlCol="0">
            <a:spAutoFit/>
          </a:bodyPr>
          <a:lstStyle/>
          <a:p>
            <a:pPr algn="just"/>
            <a:r>
              <a:rPr lang="fr-FR" sz="2800" dirty="0">
                <a:solidFill>
                  <a:schemeClr val="tx1"/>
                </a:solidFill>
                <a:latin typeface="Lato Light" panose="020F0302020204030203" pitchFamily="34" charset="0"/>
                <a:ea typeface="Lato" panose="020F0502020204030203" pitchFamily="34" charset="0"/>
                <a:cs typeface="Lato" panose="020F0502020204030203" pitchFamily="34" charset="0"/>
              </a:rPr>
              <a:t>Un carrousel défilant sur le côté et prenant une grande part de la page avec de larges photos. Les produits seront ainsi bien mis en valeur</a:t>
            </a:r>
          </a:p>
        </p:txBody>
      </p:sp>
      <p:sp>
        <p:nvSpPr>
          <p:cNvPr id="2" name="ZoneTexte 1"/>
          <p:cNvSpPr txBox="1"/>
          <p:nvPr/>
        </p:nvSpPr>
        <p:spPr>
          <a:xfrm>
            <a:off x="10655415" y="12748247"/>
            <a:ext cx="11869614" cy="461665"/>
          </a:xfrm>
          <a:prstGeom prst="rect">
            <a:avLst/>
          </a:prstGeom>
          <a:noFill/>
        </p:spPr>
        <p:txBody>
          <a:bodyPr wrap="square" rtlCol="0">
            <a:spAutoFit/>
          </a:bodyPr>
          <a:lstStyle/>
          <a:p>
            <a:r>
              <a:rPr lang="fr-FR" sz="2400" dirty="0">
                <a:solidFill>
                  <a:schemeClr val="bg1">
                    <a:lumMod val="85000"/>
                    <a:lumOff val="15000"/>
                  </a:schemeClr>
                </a:solidFill>
                <a:latin typeface="+mj-lt"/>
              </a:rPr>
              <a:t>http://www.apple.com/fr</a:t>
            </a:r>
          </a:p>
        </p:txBody>
      </p:sp>
    </p:spTree>
    <p:extLst>
      <p:ext uri="{BB962C8B-B14F-4D97-AF65-F5344CB8AC3E}">
        <p14:creationId xmlns:p14="http://schemas.microsoft.com/office/powerpoint/2010/main" val="1825591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2030" y="-158261"/>
            <a:ext cx="25954892" cy="144545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0"/>
          </a:p>
        </p:txBody>
      </p:sp>
      <p:sp>
        <p:nvSpPr>
          <p:cNvPr id="5" name="Triangle rectangle 4"/>
          <p:cNvSpPr/>
          <p:nvPr/>
        </p:nvSpPr>
        <p:spPr>
          <a:xfrm>
            <a:off x="-211014" y="-158261"/>
            <a:ext cx="26500016" cy="1489417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262" y="3263840"/>
            <a:ext cx="20116800" cy="7943284"/>
          </a:xfrm>
          <a:prstGeom prst="rect">
            <a:avLst/>
          </a:prstGeom>
        </p:spPr>
      </p:pic>
      <p:sp>
        <p:nvSpPr>
          <p:cNvPr id="7" name="ZoneTexte 6"/>
          <p:cNvSpPr txBox="1"/>
          <p:nvPr/>
        </p:nvSpPr>
        <p:spPr>
          <a:xfrm>
            <a:off x="10111154" y="1297997"/>
            <a:ext cx="8212016" cy="1323439"/>
          </a:xfrm>
          <a:prstGeom prst="rect">
            <a:avLst/>
          </a:prstGeom>
          <a:noFill/>
        </p:spPr>
        <p:txBody>
          <a:bodyPr wrap="square" rtlCol="0">
            <a:spAutoFit/>
          </a:bodyPr>
          <a:lstStyle/>
          <a:p>
            <a:r>
              <a:rPr lang="fr-FR" sz="8000" dirty="0">
                <a:solidFill>
                  <a:schemeClr val="bg1"/>
                </a:solidFill>
                <a:latin typeface="Abril Fatface" panose="02000503000000020003" pitchFamily="50" charset="0"/>
              </a:rPr>
              <a:t>Carrousel</a:t>
            </a:r>
          </a:p>
        </p:txBody>
      </p:sp>
      <p:cxnSp>
        <p:nvCxnSpPr>
          <p:cNvPr id="3" name="Connecteur droit 2"/>
          <p:cNvCxnSpPr/>
          <p:nvPr/>
        </p:nvCxnSpPr>
        <p:spPr>
          <a:xfrm>
            <a:off x="1813707" y="3317180"/>
            <a:ext cx="3491718" cy="0"/>
          </a:xfrm>
          <a:prstGeom prst="line">
            <a:avLst/>
          </a:prstGeom>
          <a:noFill/>
          <a:ln w="2540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84062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1016" y="-158262"/>
            <a:ext cx="12555416" cy="141380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0"/>
          </a:p>
        </p:txBody>
      </p:sp>
      <p:sp>
        <p:nvSpPr>
          <p:cNvPr id="4" name="ZoneTexte 3"/>
          <p:cNvSpPr txBox="1"/>
          <p:nvPr/>
        </p:nvSpPr>
        <p:spPr>
          <a:xfrm>
            <a:off x="15843738" y="5328138"/>
            <a:ext cx="5486400" cy="2554545"/>
          </a:xfrm>
          <a:prstGeom prst="rect">
            <a:avLst/>
          </a:prstGeom>
          <a:noFill/>
        </p:spPr>
        <p:txBody>
          <a:bodyPr wrap="square" rtlCol="0">
            <a:spAutoFit/>
          </a:bodyPr>
          <a:lstStyle/>
          <a:p>
            <a:r>
              <a:rPr lang="fr-FR" sz="8000" dirty="0">
                <a:latin typeface="Abril Fatface" panose="02000503000000020003" pitchFamily="50" charset="0"/>
              </a:rPr>
              <a:t>Scroll et navigation</a:t>
            </a: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595" y="590346"/>
            <a:ext cx="11299610" cy="5760000"/>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179" y="7605740"/>
            <a:ext cx="11323026" cy="5760000"/>
          </a:xfrm>
          <a:prstGeom prst="rect">
            <a:avLst/>
          </a:prstGeom>
        </p:spPr>
      </p:pic>
      <p:cxnSp>
        <p:nvCxnSpPr>
          <p:cNvPr id="8" name="Connecteur droit avec flèche 7"/>
          <p:cNvCxnSpPr/>
          <p:nvPr/>
        </p:nvCxnSpPr>
        <p:spPr>
          <a:xfrm flipV="1">
            <a:off x="6066688" y="6437119"/>
            <a:ext cx="0" cy="9472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7367220" y="6821955"/>
            <a:ext cx="4360984" cy="461665"/>
          </a:xfrm>
          <a:prstGeom prst="rect">
            <a:avLst/>
          </a:prstGeom>
          <a:noFill/>
        </p:spPr>
        <p:txBody>
          <a:bodyPr wrap="square" rtlCol="0">
            <a:spAutoFit/>
          </a:bodyPr>
          <a:lstStyle/>
          <a:p>
            <a:r>
              <a:rPr lang="fr-FR" sz="2400" dirty="0">
                <a:solidFill>
                  <a:schemeClr val="bg1">
                    <a:lumMod val="85000"/>
                    <a:lumOff val="15000"/>
                  </a:schemeClr>
                </a:solidFill>
                <a:latin typeface="+mj-lt"/>
              </a:rPr>
              <a:t>http://www.philips.fr/</a:t>
            </a:r>
          </a:p>
        </p:txBody>
      </p:sp>
    </p:spTree>
    <p:extLst>
      <p:ext uri="{BB962C8B-B14F-4D97-AF65-F5344CB8AC3E}">
        <p14:creationId xmlns:p14="http://schemas.microsoft.com/office/powerpoint/2010/main" val="2009957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525293" cy="13716000"/>
          </a:xfrm>
          <a:prstGeom prst="rect">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 name="ZoneTexte 2"/>
          <p:cNvSpPr txBox="1"/>
          <p:nvPr/>
        </p:nvSpPr>
        <p:spPr>
          <a:xfrm>
            <a:off x="0" y="6299926"/>
            <a:ext cx="12525293"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b">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8000" dirty="0">
                <a:solidFill>
                  <a:schemeClr val="bg1"/>
                </a:solidFill>
                <a:latin typeface="Abril Fatface" panose="02000503000000020003" pitchFamily="50" charset="0"/>
              </a:rPr>
              <a:t>SOMMAIRE</a:t>
            </a:r>
            <a:endParaRPr kumimoji="0" lang="fr-FR" sz="8000" b="0" i="0" u="none" strike="noStrike" cap="none" spc="0" normalizeH="0" baseline="0" dirty="0">
              <a:ln>
                <a:noFill/>
              </a:ln>
              <a:solidFill>
                <a:schemeClr val="bg1"/>
              </a:solidFill>
              <a:effectLst/>
              <a:uFillTx/>
              <a:latin typeface="Abril Fatface" panose="02000503000000020003" pitchFamily="50" charset="0"/>
              <a:sym typeface="Helvetica Light"/>
            </a:endParaRPr>
          </a:p>
        </p:txBody>
      </p:sp>
      <p:sp>
        <p:nvSpPr>
          <p:cNvPr id="27" name="ZoneTexte 26"/>
          <p:cNvSpPr txBox="1"/>
          <p:nvPr/>
        </p:nvSpPr>
        <p:spPr>
          <a:xfrm>
            <a:off x="12356762" y="3422909"/>
            <a:ext cx="165811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b="0" i="0" u="none" strike="noStrike" cap="none" spc="0" normalizeH="0" baseline="0" dirty="0">
                <a:ln>
                  <a:noFill/>
                </a:ln>
                <a:solidFill>
                  <a:schemeClr val="tx1"/>
                </a:solidFill>
                <a:effectLst/>
                <a:uFillTx/>
                <a:latin typeface="Abril Fatface" panose="02000503000000020003" pitchFamily="50" charset="0"/>
                <a:sym typeface="Helvetica Light"/>
              </a:rPr>
              <a:t>1.</a:t>
            </a:r>
          </a:p>
        </p:txBody>
      </p:sp>
      <p:sp>
        <p:nvSpPr>
          <p:cNvPr id="28" name="ZoneTexte 27"/>
          <p:cNvSpPr txBox="1"/>
          <p:nvPr/>
        </p:nvSpPr>
        <p:spPr>
          <a:xfrm>
            <a:off x="12356762" y="4652847"/>
            <a:ext cx="165811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b="0" i="0" u="none" strike="noStrike" cap="none" spc="0" normalizeH="0" baseline="0" dirty="0">
                <a:ln>
                  <a:noFill/>
                </a:ln>
                <a:solidFill>
                  <a:schemeClr val="tx1"/>
                </a:solidFill>
                <a:effectLst/>
                <a:uFillTx/>
                <a:latin typeface="Abril Fatface" panose="02000503000000020003" pitchFamily="50" charset="0"/>
                <a:sym typeface="Helvetica Light"/>
              </a:rPr>
              <a:t>2.</a:t>
            </a:r>
          </a:p>
        </p:txBody>
      </p:sp>
      <p:sp>
        <p:nvSpPr>
          <p:cNvPr id="29" name="ZoneTexte 28"/>
          <p:cNvSpPr txBox="1"/>
          <p:nvPr/>
        </p:nvSpPr>
        <p:spPr>
          <a:xfrm>
            <a:off x="12441028" y="5981293"/>
            <a:ext cx="165811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b="0" i="0" u="none" strike="noStrike" cap="none" spc="0" normalizeH="0" baseline="0" dirty="0">
                <a:ln>
                  <a:noFill/>
                </a:ln>
                <a:solidFill>
                  <a:schemeClr val="tx1"/>
                </a:solidFill>
                <a:effectLst/>
                <a:uFillTx/>
                <a:latin typeface="Abril Fatface" panose="02000503000000020003" pitchFamily="50" charset="0"/>
                <a:sym typeface="Helvetica Light"/>
              </a:rPr>
              <a:t>3.</a:t>
            </a:r>
          </a:p>
        </p:txBody>
      </p:sp>
      <p:sp>
        <p:nvSpPr>
          <p:cNvPr id="30" name="ZoneTexte 29"/>
          <p:cNvSpPr txBox="1"/>
          <p:nvPr/>
        </p:nvSpPr>
        <p:spPr>
          <a:xfrm>
            <a:off x="12356762" y="7262758"/>
            <a:ext cx="165811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b="0" i="0" u="none" strike="noStrike" cap="none" spc="0" normalizeH="0" baseline="0" dirty="0">
                <a:ln>
                  <a:noFill/>
                </a:ln>
                <a:solidFill>
                  <a:schemeClr val="tx1"/>
                </a:solidFill>
                <a:effectLst/>
                <a:uFillTx/>
                <a:latin typeface="Abril Fatface" panose="02000503000000020003" pitchFamily="50" charset="0"/>
                <a:sym typeface="Helvetica Light"/>
              </a:rPr>
              <a:t>4.</a:t>
            </a:r>
          </a:p>
        </p:txBody>
      </p:sp>
      <p:sp>
        <p:nvSpPr>
          <p:cNvPr id="31" name="ZoneTexte 30"/>
          <p:cNvSpPr txBox="1"/>
          <p:nvPr/>
        </p:nvSpPr>
        <p:spPr>
          <a:xfrm>
            <a:off x="12356762" y="8546415"/>
            <a:ext cx="165811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b="0" i="0" u="none" strike="noStrike" cap="none" spc="0" normalizeH="0" baseline="0" dirty="0">
                <a:ln>
                  <a:noFill/>
                </a:ln>
                <a:solidFill>
                  <a:schemeClr val="tx1"/>
                </a:solidFill>
                <a:effectLst/>
                <a:uFillTx/>
                <a:latin typeface="Abril Fatface" panose="02000503000000020003" pitchFamily="50" charset="0"/>
                <a:sym typeface="Helvetica Light"/>
              </a:rPr>
              <a:t>5.</a:t>
            </a:r>
          </a:p>
        </p:txBody>
      </p:sp>
      <p:sp>
        <p:nvSpPr>
          <p:cNvPr id="32" name="ZoneTexte 31"/>
          <p:cNvSpPr txBox="1"/>
          <p:nvPr/>
        </p:nvSpPr>
        <p:spPr>
          <a:xfrm>
            <a:off x="12356762" y="9830072"/>
            <a:ext cx="165811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b="0" i="0" u="none" strike="noStrike" cap="none" spc="0" normalizeH="0" baseline="0" dirty="0">
                <a:ln>
                  <a:noFill/>
                </a:ln>
                <a:solidFill>
                  <a:schemeClr val="tx1"/>
                </a:solidFill>
                <a:effectLst/>
                <a:uFillTx/>
                <a:latin typeface="Abril Fatface" panose="02000503000000020003" pitchFamily="50" charset="0"/>
                <a:sym typeface="Helvetica Light"/>
              </a:rPr>
              <a:t>6.</a:t>
            </a:r>
          </a:p>
        </p:txBody>
      </p:sp>
      <p:sp>
        <p:nvSpPr>
          <p:cNvPr id="4" name="ZoneTexte 3"/>
          <p:cNvSpPr txBox="1"/>
          <p:nvPr/>
        </p:nvSpPr>
        <p:spPr>
          <a:xfrm>
            <a:off x="14184043" y="3422908"/>
            <a:ext cx="566940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fr-FR" dirty="0" smtClean="0">
                <a:latin typeface="Lato Light" panose="020F0302020204030203" pitchFamily="34" charset="0"/>
                <a:ea typeface="Lato" panose="020F0502020204030203" pitchFamily="34" charset="0"/>
                <a:cs typeface="Lato" panose="020F0502020204030203" pitchFamily="34" charset="0"/>
              </a:rPr>
              <a:t>BRAINSTORMING</a:t>
            </a:r>
            <a:endParaRPr lang="fr-FR" dirty="0">
              <a:latin typeface="Lato Light" panose="020F0302020204030203" pitchFamily="34" charset="0"/>
              <a:ea typeface="Lato" panose="020F0502020204030203" pitchFamily="34" charset="0"/>
              <a:cs typeface="Lato" panose="020F0502020204030203" pitchFamily="34" charset="0"/>
            </a:endParaRPr>
          </a:p>
        </p:txBody>
      </p:sp>
      <p:sp>
        <p:nvSpPr>
          <p:cNvPr id="20" name="ZoneTexte 19"/>
          <p:cNvSpPr txBox="1"/>
          <p:nvPr/>
        </p:nvSpPr>
        <p:spPr>
          <a:xfrm>
            <a:off x="14099140" y="4652846"/>
            <a:ext cx="817689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fr-FR" dirty="0">
                <a:latin typeface="Lato Light" panose="020F0302020204030203" pitchFamily="34" charset="0"/>
              </a:rPr>
              <a:t>BENCHMARK GRAPHIQUE</a:t>
            </a:r>
          </a:p>
        </p:txBody>
      </p:sp>
      <p:sp>
        <p:nvSpPr>
          <p:cNvPr id="21" name="ZoneTexte 20"/>
          <p:cNvSpPr txBox="1"/>
          <p:nvPr/>
        </p:nvSpPr>
        <p:spPr>
          <a:xfrm>
            <a:off x="14184043" y="5939874"/>
            <a:ext cx="883550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fr-FR" dirty="0">
                <a:latin typeface="Lato Light" panose="020F0302020204030203" pitchFamily="34" charset="0"/>
              </a:rPr>
              <a:t>BENCHMARK FONCTIONNEL</a:t>
            </a:r>
          </a:p>
        </p:txBody>
      </p:sp>
      <p:sp>
        <p:nvSpPr>
          <p:cNvPr id="6" name="ZoneTexte 5"/>
          <p:cNvSpPr txBox="1"/>
          <p:nvPr/>
        </p:nvSpPr>
        <p:spPr>
          <a:xfrm>
            <a:off x="14184043" y="7293211"/>
            <a:ext cx="442271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dirty="0">
                <a:latin typeface="Lato Light" panose="020F0302020204030203" pitchFamily="34" charset="0"/>
              </a:rPr>
              <a:t>MOODBOARD</a:t>
            </a:r>
            <a:endParaRPr kumimoji="0" lang="fr-FR" sz="5000" b="0" i="0" u="none" strike="noStrike" cap="none" spc="0" normalizeH="0" baseline="0" dirty="0">
              <a:ln>
                <a:noFill/>
              </a:ln>
              <a:solidFill>
                <a:srgbClr val="000000"/>
              </a:solidFill>
              <a:effectLst/>
              <a:uFillTx/>
              <a:latin typeface="Lato Light" panose="020F0302020204030203" pitchFamily="34" charset="0"/>
              <a:sym typeface="Helvetica Light"/>
            </a:endParaRPr>
          </a:p>
        </p:txBody>
      </p:sp>
      <p:sp>
        <p:nvSpPr>
          <p:cNvPr id="22" name="ZoneTexte 21"/>
          <p:cNvSpPr txBox="1"/>
          <p:nvPr/>
        </p:nvSpPr>
        <p:spPr>
          <a:xfrm>
            <a:off x="14184043" y="8544223"/>
            <a:ext cx="446330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fr-FR" dirty="0">
                <a:latin typeface="Lato Light" panose="020F0302020204030203" pitchFamily="34" charset="0"/>
              </a:rPr>
              <a:t>WIREFRAMES</a:t>
            </a:r>
          </a:p>
        </p:txBody>
      </p:sp>
      <p:sp>
        <p:nvSpPr>
          <p:cNvPr id="23" name="ZoneTexte 22"/>
          <p:cNvSpPr txBox="1"/>
          <p:nvPr/>
        </p:nvSpPr>
        <p:spPr>
          <a:xfrm>
            <a:off x="14184043" y="9692431"/>
            <a:ext cx="4071423"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fr-FR" dirty="0">
                <a:latin typeface="Lato Light" panose="020F0302020204030203" pitchFamily="34" charset="0"/>
              </a:rPr>
              <a:t>MAQUETTES</a:t>
            </a:r>
          </a:p>
        </p:txBody>
      </p:sp>
    </p:spTree>
    <p:extLst>
      <p:ext uri="{BB962C8B-B14F-4D97-AF65-F5344CB8AC3E}">
        <p14:creationId xmlns:p14="http://schemas.microsoft.com/office/powerpoint/2010/main" val="274418018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460" y="1496935"/>
            <a:ext cx="20116800" cy="10621670"/>
          </a:xfrm>
          <a:prstGeom prst="rect">
            <a:avLst/>
          </a:prstGeom>
        </p:spPr>
      </p:pic>
      <p:sp>
        <p:nvSpPr>
          <p:cNvPr id="4" name="ZoneTexte 3"/>
          <p:cNvSpPr txBox="1"/>
          <p:nvPr/>
        </p:nvSpPr>
        <p:spPr>
          <a:xfrm>
            <a:off x="17552892" y="6099883"/>
            <a:ext cx="7315200" cy="1323439"/>
          </a:xfrm>
          <a:prstGeom prst="rect">
            <a:avLst/>
          </a:prstGeom>
          <a:noFill/>
        </p:spPr>
        <p:txBody>
          <a:bodyPr wrap="square" rtlCol="0">
            <a:spAutoFit/>
          </a:bodyPr>
          <a:lstStyle/>
          <a:p>
            <a:r>
              <a:rPr lang="fr-FR" sz="8000" dirty="0">
                <a:latin typeface="Abril Fatface" panose="02000503000000020003" pitchFamily="50" charset="0"/>
              </a:rPr>
              <a:t>Aperçu</a:t>
            </a:r>
          </a:p>
        </p:txBody>
      </p:sp>
    </p:spTree>
    <p:extLst>
      <p:ext uri="{BB962C8B-B14F-4D97-AF65-F5344CB8AC3E}">
        <p14:creationId xmlns:p14="http://schemas.microsoft.com/office/powerpoint/2010/main" val="1720841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261" y="-263767"/>
            <a:ext cx="25339430" cy="148238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0"/>
          </a:p>
        </p:txBody>
      </p:sp>
      <p:sp>
        <p:nvSpPr>
          <p:cNvPr id="3" name="Triangle rectangle 2"/>
          <p:cNvSpPr/>
          <p:nvPr/>
        </p:nvSpPr>
        <p:spPr>
          <a:xfrm>
            <a:off x="158260" y="-263767"/>
            <a:ext cx="26165908" cy="1535137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0000"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878" y="4837679"/>
            <a:ext cx="14207608" cy="7200000"/>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2450" y="-158260"/>
            <a:ext cx="14310560" cy="7200000"/>
          </a:xfrm>
          <a:prstGeom prst="rect">
            <a:avLst/>
          </a:prstGeom>
        </p:spPr>
      </p:pic>
      <p:sp>
        <p:nvSpPr>
          <p:cNvPr id="6" name="ZoneTexte 5"/>
          <p:cNvSpPr txBox="1"/>
          <p:nvPr/>
        </p:nvSpPr>
        <p:spPr>
          <a:xfrm>
            <a:off x="422413" y="657497"/>
            <a:ext cx="6664950" cy="2554545"/>
          </a:xfrm>
          <a:prstGeom prst="rect">
            <a:avLst/>
          </a:prstGeom>
          <a:noFill/>
        </p:spPr>
        <p:txBody>
          <a:bodyPr wrap="square" rtlCol="0">
            <a:spAutoFit/>
          </a:bodyPr>
          <a:lstStyle/>
          <a:p>
            <a:r>
              <a:rPr lang="fr-FR" sz="8000" dirty="0">
                <a:solidFill>
                  <a:schemeClr val="bg1"/>
                </a:solidFill>
                <a:latin typeface="Abril Fatface" panose="02000503000000020003" pitchFamily="50" charset="0"/>
              </a:rPr>
              <a:t>  Affichage</a:t>
            </a:r>
          </a:p>
          <a:p>
            <a:r>
              <a:rPr lang="fr-FR" sz="8000" dirty="0" err="1">
                <a:solidFill>
                  <a:schemeClr val="bg1"/>
                </a:solidFill>
                <a:latin typeface="Abril Fatface" panose="02000503000000020003" pitchFamily="50" charset="0"/>
              </a:rPr>
              <a:t>Details</a:t>
            </a:r>
            <a:endParaRPr lang="fr-FR" sz="8000" dirty="0">
              <a:solidFill>
                <a:schemeClr val="bg1"/>
              </a:solidFill>
              <a:latin typeface="Abril Fatface" panose="02000503000000020003" pitchFamily="50" charset="0"/>
            </a:endParaRPr>
          </a:p>
        </p:txBody>
      </p:sp>
      <p:sp>
        <p:nvSpPr>
          <p:cNvPr id="7" name="ZoneTexte 6"/>
          <p:cNvSpPr txBox="1"/>
          <p:nvPr/>
        </p:nvSpPr>
        <p:spPr>
          <a:xfrm>
            <a:off x="14698794" y="8600299"/>
            <a:ext cx="5713152" cy="4401205"/>
          </a:xfrm>
          <a:prstGeom prst="rect">
            <a:avLst/>
          </a:prstGeom>
          <a:noFill/>
        </p:spPr>
        <p:txBody>
          <a:bodyPr wrap="square" rtlCol="0">
            <a:spAutoFit/>
          </a:bodyPr>
          <a:lstStyle/>
          <a:p>
            <a:pPr algn="just"/>
            <a:r>
              <a:rPr lang="fr-FR" sz="2800" dirty="0">
                <a:solidFill>
                  <a:schemeClr val="bg1"/>
                </a:solidFill>
                <a:latin typeface="Lato Light" panose="020F0302020204030203" pitchFamily="34" charset="0"/>
              </a:rPr>
              <a:t>Par un clic sur la navigation des produits, les différents contenus relatifs au produit choisit  s’afficheront du bas vers le haut sur le même modèle </a:t>
            </a:r>
            <a:r>
              <a:rPr lang="fr-CA" sz="2800" dirty="0">
                <a:solidFill>
                  <a:schemeClr val="bg1"/>
                </a:solidFill>
                <a:latin typeface="Lato Light" panose="020F0302020204030203" pitchFamily="34" charset="0"/>
              </a:rPr>
              <a:t>que ce site</a:t>
            </a:r>
            <a:r>
              <a:rPr lang="fr-FR" sz="2800" dirty="0">
                <a:solidFill>
                  <a:schemeClr val="bg1"/>
                </a:solidFill>
                <a:latin typeface="Lato Light" panose="020F0302020204030203" pitchFamily="34" charset="0"/>
              </a:rPr>
              <a:t>.</a:t>
            </a:r>
          </a:p>
          <a:p>
            <a:pPr algn="just"/>
            <a:r>
              <a:rPr lang="fr-FR" sz="2800" dirty="0">
                <a:solidFill>
                  <a:schemeClr val="bg1"/>
                </a:solidFill>
                <a:latin typeface="Lato Light" panose="020F0302020204030203" pitchFamily="34" charset="0"/>
              </a:rPr>
              <a:t>Cela apportera un peu de dynamisme à notre site </a:t>
            </a:r>
            <a:r>
              <a:rPr lang="fr-CA" sz="2800" dirty="0">
                <a:solidFill>
                  <a:schemeClr val="bg1"/>
                </a:solidFill>
                <a:latin typeface="Lato Light" panose="020F0302020204030203" pitchFamily="34" charset="0"/>
              </a:rPr>
              <a:t>q</a:t>
            </a:r>
            <a:r>
              <a:rPr lang="fr-FR" sz="2800" dirty="0" err="1">
                <a:solidFill>
                  <a:schemeClr val="bg1"/>
                </a:solidFill>
                <a:latin typeface="Lato Light" panose="020F0302020204030203" pitchFamily="34" charset="0"/>
              </a:rPr>
              <a:t>ui</a:t>
            </a:r>
            <a:r>
              <a:rPr lang="fr-FR" sz="2800" dirty="0">
                <a:solidFill>
                  <a:schemeClr val="bg1"/>
                </a:solidFill>
                <a:latin typeface="Lato Light" panose="020F0302020204030203" pitchFamily="34" charset="0"/>
              </a:rPr>
              <a:t> comportera peu d’animation afin de rester dans un esprit sobre. </a:t>
            </a:r>
            <a:r>
              <a:rPr lang="fr-FR" sz="2800" dirty="0">
                <a:solidFill>
                  <a:schemeClr val="bg1"/>
                </a:solidFill>
                <a:latin typeface="Lato Light" panose="020F0302020204030203" pitchFamily="34" charset="0"/>
              </a:rPr>
              <a:t>(version </a:t>
            </a:r>
            <a:r>
              <a:rPr lang="fr-FR" sz="2800" dirty="0" smtClean="0">
                <a:solidFill>
                  <a:schemeClr val="bg1"/>
                </a:solidFill>
                <a:latin typeface="Lato Light" panose="020F0302020204030203" pitchFamily="34" charset="0"/>
              </a:rPr>
              <a:t>Mobile</a:t>
            </a:r>
            <a:r>
              <a:rPr lang="fr-FR" sz="2800" dirty="0">
                <a:solidFill>
                  <a:schemeClr val="bg1"/>
                </a:solidFill>
                <a:latin typeface="Lato Light" panose="020F0302020204030203" pitchFamily="34" charset="0"/>
              </a:rPr>
              <a:t>)</a:t>
            </a:r>
          </a:p>
        </p:txBody>
      </p:sp>
    </p:spTree>
    <p:extLst>
      <p:ext uri="{BB962C8B-B14F-4D97-AF65-F5344CB8AC3E}">
        <p14:creationId xmlns:p14="http://schemas.microsoft.com/office/powerpoint/2010/main" val="310212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iangle rectangle 2"/>
          <p:cNvSpPr/>
          <p:nvPr/>
        </p:nvSpPr>
        <p:spPr>
          <a:xfrm>
            <a:off x="-228599" y="-123091"/>
            <a:ext cx="26781370" cy="1501726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970" y="2349790"/>
            <a:ext cx="20116800" cy="10071496"/>
          </a:xfrm>
          <a:prstGeom prst="rect">
            <a:avLst/>
          </a:prstGeom>
        </p:spPr>
      </p:pic>
      <p:sp>
        <p:nvSpPr>
          <p:cNvPr id="4" name="ZoneTexte 3"/>
          <p:cNvSpPr txBox="1"/>
          <p:nvPr/>
        </p:nvSpPr>
        <p:spPr>
          <a:xfrm>
            <a:off x="10023230" y="545125"/>
            <a:ext cx="6277708" cy="1323439"/>
          </a:xfrm>
          <a:prstGeom prst="rect">
            <a:avLst/>
          </a:prstGeom>
          <a:noFill/>
        </p:spPr>
        <p:txBody>
          <a:bodyPr wrap="square" rtlCol="0">
            <a:spAutoFit/>
          </a:bodyPr>
          <a:lstStyle/>
          <a:p>
            <a:r>
              <a:rPr lang="fr-FR" sz="8000" dirty="0">
                <a:latin typeface="Abril Fatface" panose="02000503000000020003" pitchFamily="50" charset="0"/>
              </a:rPr>
              <a:t>Aperçu</a:t>
            </a:r>
            <a:endParaRPr lang="fr-FR" sz="8000" dirty="0">
              <a:latin typeface="Abril Fatface" panose="02000503000000020003" pitchFamily="50" charset="0"/>
            </a:endParaRPr>
          </a:p>
        </p:txBody>
      </p:sp>
    </p:spTree>
    <p:extLst>
      <p:ext uri="{BB962C8B-B14F-4D97-AF65-F5344CB8AC3E}">
        <p14:creationId xmlns:p14="http://schemas.microsoft.com/office/powerpoint/2010/main" val="976555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445" y="-140675"/>
            <a:ext cx="25673538" cy="141380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0"/>
          </a:p>
        </p:txBody>
      </p:sp>
      <p:sp>
        <p:nvSpPr>
          <p:cNvPr id="5" name="Triangle rectangle 4"/>
          <p:cNvSpPr/>
          <p:nvPr/>
        </p:nvSpPr>
        <p:spPr>
          <a:xfrm>
            <a:off x="-404445" y="-140675"/>
            <a:ext cx="25919722" cy="14278706"/>
          </a:xfrm>
          <a:prstGeom prst="rtTriangl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0000"/>
          </a:p>
        </p:txBody>
      </p:sp>
      <p:sp>
        <p:nvSpPr>
          <p:cNvPr id="2" name="Triangle rectangle 1"/>
          <p:cNvSpPr/>
          <p:nvPr/>
        </p:nvSpPr>
        <p:spPr>
          <a:xfrm>
            <a:off x="-404445" y="39756"/>
            <a:ext cx="25919722" cy="14312348"/>
          </a:xfrm>
          <a:prstGeom prst="rtTriangle">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ZoneTexte 5"/>
          <p:cNvSpPr txBox="1"/>
          <p:nvPr/>
        </p:nvSpPr>
        <p:spPr>
          <a:xfrm>
            <a:off x="228601" y="10585938"/>
            <a:ext cx="4396154" cy="2554545"/>
          </a:xfrm>
          <a:prstGeom prst="rect">
            <a:avLst/>
          </a:prstGeom>
          <a:noFill/>
        </p:spPr>
        <p:txBody>
          <a:bodyPr wrap="square" rtlCol="0">
            <a:spAutoFit/>
          </a:bodyPr>
          <a:lstStyle/>
          <a:p>
            <a:r>
              <a:rPr lang="fr-FR" sz="8000" dirty="0">
                <a:latin typeface="Abril Fatface" panose="02000503000000020003" pitchFamily="50" charset="0"/>
              </a:rPr>
              <a:t>Menu </a:t>
            </a:r>
          </a:p>
          <a:p>
            <a:r>
              <a:rPr lang="fr-FR" sz="8000" dirty="0">
                <a:latin typeface="Abril Fatface" panose="02000503000000020003" pitchFamily="50" charset="0"/>
              </a:rPr>
              <a:t>Burger</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6696" y="3715168"/>
            <a:ext cx="5685012" cy="9464860"/>
          </a:xfrm>
          <a:prstGeom prst="rect">
            <a:avLst/>
          </a:prstGeom>
        </p:spPr>
      </p:pic>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r="5957"/>
          <a:stretch/>
        </p:blipFill>
        <p:spPr>
          <a:xfrm>
            <a:off x="1916722" y="902632"/>
            <a:ext cx="11887200" cy="8640000"/>
          </a:xfrm>
          <a:prstGeom prst="rect">
            <a:avLst/>
          </a:prstGeom>
        </p:spPr>
      </p:pic>
      <p:sp>
        <p:nvSpPr>
          <p:cNvPr id="9" name="ZoneTexte 8"/>
          <p:cNvSpPr txBox="1"/>
          <p:nvPr/>
        </p:nvSpPr>
        <p:spPr>
          <a:xfrm>
            <a:off x="6840414" y="10308938"/>
            <a:ext cx="5591908" cy="3108543"/>
          </a:xfrm>
          <a:prstGeom prst="rect">
            <a:avLst/>
          </a:prstGeom>
          <a:noFill/>
        </p:spPr>
        <p:txBody>
          <a:bodyPr wrap="square" rtlCol="0">
            <a:spAutoFit/>
          </a:bodyPr>
          <a:lstStyle/>
          <a:p>
            <a:pPr algn="just"/>
            <a:r>
              <a:rPr lang="fr-FR" sz="2800" dirty="0">
                <a:latin typeface="Lato Light" panose="020F0302020204030203" pitchFamily="34" charset="0"/>
              </a:rPr>
              <a:t>Afin de rendre le site responsive, nous avons prévu de faire un menu burger à la place de la navigation lors</a:t>
            </a:r>
            <a:r>
              <a:rPr lang="fr-CA" sz="2800" dirty="0">
                <a:latin typeface="Lato Light" panose="020F0302020204030203" pitchFamily="34" charset="0"/>
              </a:rPr>
              <a:t>que </a:t>
            </a:r>
            <a:r>
              <a:rPr lang="fr-FR" sz="2800" dirty="0">
                <a:latin typeface="Lato Light" panose="020F0302020204030203" pitchFamily="34" charset="0"/>
              </a:rPr>
              <a:t>l’utilisateur naviguera sur mobile. Cela permettra plus d’accessibilité étant donné </a:t>
            </a:r>
            <a:r>
              <a:rPr lang="fr-CA" sz="2800" dirty="0">
                <a:latin typeface="Lato Light" panose="020F0302020204030203" pitchFamily="34" charset="0"/>
              </a:rPr>
              <a:t>que </a:t>
            </a:r>
            <a:r>
              <a:rPr lang="fr-FR" sz="2800" dirty="0">
                <a:latin typeface="Lato Light" panose="020F0302020204030203" pitchFamily="34" charset="0"/>
              </a:rPr>
              <a:t>le menu s’affichera en grand. </a:t>
            </a:r>
          </a:p>
        </p:txBody>
      </p:sp>
      <p:sp>
        <p:nvSpPr>
          <p:cNvPr id="11" name="ZoneTexte 10"/>
          <p:cNvSpPr txBox="1"/>
          <p:nvPr/>
        </p:nvSpPr>
        <p:spPr>
          <a:xfrm>
            <a:off x="19143785" y="3020495"/>
            <a:ext cx="4976446" cy="461665"/>
          </a:xfrm>
          <a:prstGeom prst="rect">
            <a:avLst/>
          </a:prstGeom>
          <a:noFill/>
        </p:spPr>
        <p:txBody>
          <a:bodyPr wrap="square" rtlCol="0">
            <a:spAutoFit/>
          </a:bodyPr>
          <a:lstStyle/>
          <a:p>
            <a:r>
              <a:rPr lang="fr-FR" sz="2400" dirty="0">
                <a:solidFill>
                  <a:schemeClr val="bg1">
                    <a:lumMod val="85000"/>
                    <a:lumOff val="15000"/>
                  </a:schemeClr>
                </a:solidFill>
                <a:latin typeface="+mj-lt"/>
              </a:rPr>
              <a:t>Aimless.fr</a:t>
            </a:r>
          </a:p>
        </p:txBody>
      </p:sp>
    </p:spTree>
    <p:extLst>
      <p:ext uri="{BB962C8B-B14F-4D97-AF65-F5344CB8AC3E}">
        <p14:creationId xmlns:p14="http://schemas.microsoft.com/office/powerpoint/2010/main" val="662831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25755" y="1"/>
            <a:ext cx="12690230" cy="13716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0" dirty="0"/>
          </a:p>
        </p:txBody>
      </p:sp>
      <p:sp>
        <p:nvSpPr>
          <p:cNvPr id="3" name="ZoneTexte 2"/>
          <p:cNvSpPr txBox="1"/>
          <p:nvPr/>
        </p:nvSpPr>
        <p:spPr>
          <a:xfrm>
            <a:off x="2162907" y="4396154"/>
            <a:ext cx="7825154" cy="3785652"/>
          </a:xfrm>
          <a:prstGeom prst="rect">
            <a:avLst/>
          </a:prstGeom>
          <a:noFill/>
        </p:spPr>
        <p:txBody>
          <a:bodyPr wrap="square" rtlCol="0">
            <a:spAutoFit/>
          </a:bodyPr>
          <a:lstStyle/>
          <a:p>
            <a:pPr algn="ctr"/>
            <a:r>
              <a:rPr lang="fr-FR" sz="8000" dirty="0">
                <a:latin typeface="Abril Fatface" panose="02000503000000020003" pitchFamily="50" charset="0"/>
              </a:rPr>
              <a:t>Aperçu ouverture du</a:t>
            </a:r>
          </a:p>
          <a:p>
            <a:pPr algn="ctr"/>
            <a:r>
              <a:rPr lang="fr-FR" sz="8000" dirty="0">
                <a:latin typeface="Abril Fatface" panose="02000503000000020003" pitchFamily="50" charset="0"/>
              </a:rPr>
              <a:t>Menu burger</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5754" y="-123093"/>
            <a:ext cx="6948236" cy="13716002"/>
          </a:xfrm>
          <a:prstGeom prst="rect">
            <a:avLst/>
          </a:prstGeom>
        </p:spPr>
      </p:pic>
      <p:sp>
        <p:nvSpPr>
          <p:cNvPr id="6" name="ZoneTexte 5"/>
          <p:cNvSpPr txBox="1"/>
          <p:nvPr/>
        </p:nvSpPr>
        <p:spPr>
          <a:xfrm>
            <a:off x="20496602" y="6734906"/>
            <a:ext cx="3896768" cy="2677656"/>
          </a:xfrm>
          <a:prstGeom prst="rect">
            <a:avLst/>
          </a:prstGeom>
          <a:noFill/>
        </p:spPr>
        <p:txBody>
          <a:bodyPr wrap="square" rtlCol="0">
            <a:spAutoFit/>
          </a:bodyPr>
          <a:lstStyle/>
          <a:p>
            <a:pPr algn="just"/>
            <a:r>
              <a:rPr lang="fr-FR" sz="2800" dirty="0">
                <a:solidFill>
                  <a:schemeClr val="bg1"/>
                </a:solidFill>
              </a:rPr>
              <a:t>Au clic, le menu s’ouvrira vers la droite. Ce menu burger fait ainsi gagner de la place et permet une navigation simplifiée. </a:t>
            </a:r>
          </a:p>
        </p:txBody>
      </p:sp>
    </p:spTree>
    <p:extLst>
      <p:ext uri="{BB962C8B-B14F-4D97-AF65-F5344CB8AC3E}">
        <p14:creationId xmlns:p14="http://schemas.microsoft.com/office/powerpoint/2010/main" val="3615821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rectangle 1"/>
          <p:cNvSpPr/>
          <p:nvPr/>
        </p:nvSpPr>
        <p:spPr>
          <a:xfrm>
            <a:off x="-439616" y="-298937"/>
            <a:ext cx="26183492" cy="14683154"/>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753735"/>
            <a:ext cx="20116800" cy="9992658"/>
          </a:xfrm>
          <a:prstGeom prst="rect">
            <a:avLst/>
          </a:prstGeom>
        </p:spPr>
      </p:pic>
      <p:sp>
        <p:nvSpPr>
          <p:cNvPr id="5" name="ZoneTexte 4"/>
          <p:cNvSpPr txBox="1"/>
          <p:nvPr/>
        </p:nvSpPr>
        <p:spPr>
          <a:xfrm>
            <a:off x="9636369" y="519513"/>
            <a:ext cx="8282354" cy="1323439"/>
          </a:xfrm>
          <a:prstGeom prst="rect">
            <a:avLst/>
          </a:prstGeom>
          <a:noFill/>
        </p:spPr>
        <p:txBody>
          <a:bodyPr wrap="square" rtlCol="0">
            <a:spAutoFit/>
          </a:bodyPr>
          <a:lstStyle/>
          <a:p>
            <a:r>
              <a:rPr lang="fr-FR" sz="8000" dirty="0">
                <a:latin typeface="Abril Fatface" panose="02000503000000020003" pitchFamily="50" charset="0"/>
              </a:rPr>
              <a:t>Aperçu</a:t>
            </a:r>
          </a:p>
        </p:txBody>
      </p:sp>
    </p:spTree>
    <p:extLst>
      <p:ext uri="{BB962C8B-B14F-4D97-AF65-F5344CB8AC3E}">
        <p14:creationId xmlns:p14="http://schemas.microsoft.com/office/powerpoint/2010/main" val="1719361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8214" y="-140676"/>
            <a:ext cx="25796632" cy="1410286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0000" dirty="0"/>
          </a:p>
        </p:txBody>
      </p:sp>
      <p:sp>
        <p:nvSpPr>
          <p:cNvPr id="6" name="Triangle rectangle 5"/>
          <p:cNvSpPr/>
          <p:nvPr/>
        </p:nvSpPr>
        <p:spPr>
          <a:xfrm>
            <a:off x="-791306" y="-334108"/>
            <a:ext cx="26869292" cy="14753492"/>
          </a:xfrm>
          <a:prstGeom prst="r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0"/>
          </a:p>
        </p:txBody>
      </p:sp>
      <p:sp>
        <p:nvSpPr>
          <p:cNvPr id="7" name="ZoneTexte 6"/>
          <p:cNvSpPr txBox="1"/>
          <p:nvPr/>
        </p:nvSpPr>
        <p:spPr>
          <a:xfrm>
            <a:off x="15878909" y="334108"/>
            <a:ext cx="7262446" cy="2554545"/>
          </a:xfrm>
          <a:prstGeom prst="rect">
            <a:avLst/>
          </a:prstGeom>
          <a:noFill/>
        </p:spPr>
        <p:txBody>
          <a:bodyPr wrap="square" rtlCol="0">
            <a:spAutoFit/>
          </a:bodyPr>
          <a:lstStyle/>
          <a:p>
            <a:r>
              <a:rPr lang="fr-FR" sz="8000" dirty="0">
                <a:solidFill>
                  <a:schemeClr val="bg1"/>
                </a:solidFill>
                <a:latin typeface="Abril Fatface" panose="02000503000000020003" pitchFamily="50" charset="0"/>
              </a:rPr>
              <a:t>Affichage </a:t>
            </a:r>
          </a:p>
          <a:p>
            <a:r>
              <a:rPr lang="fr-FR" sz="8000" dirty="0">
                <a:solidFill>
                  <a:schemeClr val="bg1"/>
                </a:solidFill>
                <a:latin typeface="Abril Fatface" panose="02000503000000020003" pitchFamily="50" charset="0"/>
              </a:rPr>
              <a:t>des produits</a:t>
            </a: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0333" y="4825026"/>
            <a:ext cx="7742590" cy="4435224"/>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944" y="4825027"/>
            <a:ext cx="7620660" cy="4359018"/>
          </a:xfrm>
          <a:prstGeom prst="rect">
            <a:avLst/>
          </a:prstGeom>
        </p:spPr>
      </p:pic>
      <p:sp>
        <p:nvSpPr>
          <p:cNvPr id="10" name="ZoneTexte 9"/>
          <p:cNvSpPr txBox="1"/>
          <p:nvPr/>
        </p:nvSpPr>
        <p:spPr>
          <a:xfrm>
            <a:off x="9498379" y="10048882"/>
            <a:ext cx="5081954" cy="3108543"/>
          </a:xfrm>
          <a:prstGeom prst="rect">
            <a:avLst/>
          </a:prstGeom>
          <a:noFill/>
        </p:spPr>
        <p:txBody>
          <a:bodyPr wrap="square" rtlCol="0">
            <a:spAutoFit/>
          </a:bodyPr>
          <a:lstStyle/>
          <a:p>
            <a:pPr algn="just"/>
            <a:r>
              <a:rPr lang="fr-FR" sz="2800" dirty="0">
                <a:latin typeface="Lato Light" panose="020F0302020204030203" pitchFamily="34" charset="0"/>
              </a:rPr>
              <a:t>Nous allons placer un </a:t>
            </a:r>
            <a:r>
              <a:rPr lang="fr-FR" sz="2800" dirty="0" err="1">
                <a:latin typeface="Lato Light" panose="020F0302020204030203" pitchFamily="34" charset="0"/>
              </a:rPr>
              <a:t>hover</a:t>
            </a:r>
            <a:r>
              <a:rPr lang="fr-FR" sz="2800" dirty="0">
                <a:latin typeface="Lato Light" panose="020F0302020204030203" pitchFamily="34" charset="0"/>
              </a:rPr>
              <a:t> sur les différents produits pour </a:t>
            </a:r>
            <a:r>
              <a:rPr lang="fr-CA" sz="2800" dirty="0">
                <a:latin typeface="Lato Light" panose="020F0302020204030203" pitchFamily="34" charset="0"/>
              </a:rPr>
              <a:t>que </a:t>
            </a:r>
            <a:r>
              <a:rPr lang="fr-FR" sz="2800" dirty="0">
                <a:latin typeface="Lato Light" panose="020F0302020204030203" pitchFamily="34" charset="0"/>
              </a:rPr>
              <a:t>le client voit le produit avant tout. Lors du passage de la souris, il pourra consulter </a:t>
            </a:r>
            <a:r>
              <a:rPr lang="fr-CA" sz="2800" dirty="0">
                <a:latin typeface="Lato Light" panose="020F0302020204030203" pitchFamily="34" charset="0"/>
              </a:rPr>
              <a:t>quelques</a:t>
            </a:r>
            <a:r>
              <a:rPr lang="fr-FR" sz="2800" dirty="0">
                <a:latin typeface="Lato Light" panose="020F0302020204030203" pitchFamily="34" charset="0"/>
              </a:rPr>
              <a:t> spécificités et voir si ce produit lui convient bien.</a:t>
            </a:r>
          </a:p>
        </p:txBody>
      </p:sp>
      <p:sp>
        <p:nvSpPr>
          <p:cNvPr id="2" name="ZoneTexte 1"/>
          <p:cNvSpPr txBox="1"/>
          <p:nvPr/>
        </p:nvSpPr>
        <p:spPr>
          <a:xfrm>
            <a:off x="4486767" y="9771883"/>
            <a:ext cx="3851030" cy="461665"/>
          </a:xfrm>
          <a:prstGeom prst="rect">
            <a:avLst/>
          </a:prstGeom>
          <a:noFill/>
        </p:spPr>
        <p:txBody>
          <a:bodyPr wrap="square" rtlCol="0">
            <a:spAutoFit/>
          </a:bodyPr>
          <a:lstStyle/>
          <a:p>
            <a:r>
              <a:rPr lang="fr-FR" sz="2400" dirty="0">
                <a:latin typeface="+mj-lt"/>
              </a:rPr>
              <a:t>Astonmartin.com</a:t>
            </a:r>
          </a:p>
        </p:txBody>
      </p:sp>
    </p:spTree>
    <p:extLst>
      <p:ext uri="{BB962C8B-B14F-4D97-AF65-F5344CB8AC3E}">
        <p14:creationId xmlns:p14="http://schemas.microsoft.com/office/powerpoint/2010/main" val="9594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iangle rectangle 3"/>
          <p:cNvSpPr/>
          <p:nvPr/>
        </p:nvSpPr>
        <p:spPr>
          <a:xfrm>
            <a:off x="-474784" y="-298937"/>
            <a:ext cx="25743876" cy="14472138"/>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0">
              <a:solidFill>
                <a:schemeClr val="tx1"/>
              </a:solidFill>
            </a:endParaRPr>
          </a:p>
        </p:txBody>
      </p:sp>
      <p:sp>
        <p:nvSpPr>
          <p:cNvPr id="5" name="ZoneTexte 4"/>
          <p:cNvSpPr txBox="1"/>
          <p:nvPr/>
        </p:nvSpPr>
        <p:spPr>
          <a:xfrm>
            <a:off x="9653954" y="11691637"/>
            <a:ext cx="5486400" cy="1323439"/>
          </a:xfrm>
          <a:prstGeom prst="rect">
            <a:avLst/>
          </a:prstGeom>
          <a:noFill/>
        </p:spPr>
        <p:txBody>
          <a:bodyPr wrap="square" rtlCol="0">
            <a:spAutoFit/>
          </a:bodyPr>
          <a:lstStyle/>
          <a:p>
            <a:r>
              <a:rPr lang="fr-FR" sz="8000" dirty="0">
                <a:solidFill>
                  <a:schemeClr val="bg1"/>
                </a:solidFill>
                <a:latin typeface="Abril Fatface" panose="02000503000000020003" pitchFamily="50" charset="0"/>
              </a:rPr>
              <a:t>Aperçu</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146" y="2958057"/>
            <a:ext cx="20116800" cy="7958146"/>
          </a:xfrm>
          <a:prstGeom prst="rect">
            <a:avLst/>
          </a:prstGeom>
        </p:spPr>
      </p:pic>
    </p:spTree>
    <p:extLst>
      <p:ext uri="{BB962C8B-B14F-4D97-AF65-F5344CB8AC3E}">
        <p14:creationId xmlns:p14="http://schemas.microsoft.com/office/powerpoint/2010/main" val="2809327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84000" cy="13716000"/>
          </a:xfrm>
          <a:prstGeom prst="rect">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0" y="6858000"/>
            <a:ext cx="24384000" cy="68686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ZoneTexte 6"/>
          <p:cNvSpPr txBox="1"/>
          <p:nvPr/>
        </p:nvSpPr>
        <p:spPr>
          <a:xfrm>
            <a:off x="11288233" y="2202704"/>
            <a:ext cx="1807534"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5000" b="0" i="0" u="none" strike="noStrike" cap="none" spc="0" normalizeH="0" baseline="0" dirty="0">
                <a:ln>
                  <a:noFill/>
                </a:ln>
                <a:solidFill>
                  <a:schemeClr val="bg1"/>
                </a:solidFill>
                <a:effectLst/>
                <a:uFillTx/>
                <a:latin typeface="Abril Fatface" panose="02000503000000020003" pitchFamily="50" charset="0"/>
                <a:sym typeface="Helvetica Light"/>
              </a:rPr>
              <a:t>4.</a:t>
            </a:r>
          </a:p>
        </p:txBody>
      </p:sp>
      <p:sp>
        <p:nvSpPr>
          <p:cNvPr id="8" name="ZoneTexte 7"/>
          <p:cNvSpPr txBox="1"/>
          <p:nvPr/>
        </p:nvSpPr>
        <p:spPr>
          <a:xfrm>
            <a:off x="3909237" y="9604628"/>
            <a:ext cx="16565525"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8000" b="0" i="0" u="none" strike="noStrike" cap="none" spc="0" normalizeH="0" baseline="0" dirty="0">
                <a:ln>
                  <a:noFill/>
                </a:ln>
                <a:solidFill>
                  <a:srgbClr val="000000"/>
                </a:solidFill>
                <a:effectLst/>
                <a:uFillTx/>
                <a:latin typeface="Lato Light" panose="020F0302020204030203" pitchFamily="34" charset="0"/>
                <a:sym typeface="Helvetica Light"/>
              </a:rPr>
              <a:t>MOODBOARD</a:t>
            </a:r>
          </a:p>
        </p:txBody>
      </p:sp>
    </p:spTree>
    <p:extLst>
      <p:ext uri="{BB962C8B-B14F-4D97-AF65-F5344CB8AC3E}">
        <p14:creationId xmlns:p14="http://schemas.microsoft.com/office/powerpoint/2010/main" val="129773843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5890" y="1536678"/>
            <a:ext cx="7110840" cy="10058400"/>
          </a:xfrm>
          <a:prstGeom prst="rect">
            <a:avLst/>
          </a:prstGeom>
        </p:spPr>
      </p:pic>
      <p:sp>
        <p:nvSpPr>
          <p:cNvPr id="4" name="Rectangle 3"/>
          <p:cNvSpPr/>
          <p:nvPr/>
        </p:nvSpPr>
        <p:spPr>
          <a:xfrm>
            <a:off x="12980504" y="2782956"/>
            <a:ext cx="8269357" cy="8269357"/>
          </a:xfrm>
          <a:prstGeom prst="rect">
            <a:avLst/>
          </a:prstGeom>
          <a:solidFill>
            <a:schemeClr val="bg1"/>
          </a:solidFill>
          <a:ln w="76200"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ZoneTexte 4"/>
          <p:cNvSpPr txBox="1"/>
          <p:nvPr/>
        </p:nvSpPr>
        <p:spPr>
          <a:xfrm>
            <a:off x="12980504" y="3588058"/>
            <a:ext cx="3856383"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7200" b="0" i="0" u="none" strike="noStrike" cap="none" spc="0" normalizeH="0" baseline="0" dirty="0" smtClean="0">
                <a:ln>
                  <a:noFill/>
                </a:ln>
                <a:solidFill>
                  <a:srgbClr val="000000"/>
                </a:solidFill>
                <a:effectLst/>
                <a:uFillTx/>
                <a:latin typeface="Lato Light" panose="020F0302020204030203" pitchFamily="34" charset="0"/>
                <a:sym typeface="Helvetica Light"/>
              </a:rPr>
              <a:t>Epuré</a:t>
            </a:r>
            <a:endParaRPr kumimoji="0" lang="fr-FR" sz="7200" b="0" i="0" u="none" strike="noStrike" cap="none" spc="0" normalizeH="0" baseline="0" dirty="0">
              <a:ln>
                <a:noFill/>
              </a:ln>
              <a:solidFill>
                <a:srgbClr val="000000"/>
              </a:solidFill>
              <a:effectLst/>
              <a:uFillTx/>
              <a:latin typeface="Lato Light" panose="020F0302020204030203" pitchFamily="34" charset="0"/>
              <a:sym typeface="Helvetica Light"/>
            </a:endParaRPr>
          </a:p>
        </p:txBody>
      </p:sp>
      <p:sp>
        <p:nvSpPr>
          <p:cNvPr id="6" name="ZoneTexte 5"/>
          <p:cNvSpPr txBox="1"/>
          <p:nvPr/>
        </p:nvSpPr>
        <p:spPr>
          <a:xfrm>
            <a:off x="15862852" y="5549405"/>
            <a:ext cx="469127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5000" b="0" i="0" u="none" strike="noStrike" cap="none" spc="0" normalizeH="0" baseline="0" dirty="0" smtClean="0">
                <a:ln>
                  <a:noFill/>
                </a:ln>
                <a:solidFill>
                  <a:srgbClr val="000000"/>
                </a:solidFill>
                <a:effectLst/>
                <a:uFillTx/>
                <a:latin typeface="Lato Light" panose="020F0302020204030203" pitchFamily="34" charset="0"/>
                <a:sym typeface="Helvetica Light"/>
              </a:rPr>
              <a:t>Noir et Blanc</a:t>
            </a:r>
            <a:endParaRPr kumimoji="0" lang="fr-FR" sz="5000" b="0" i="0" u="none" strike="noStrike" cap="none" spc="0" normalizeH="0" baseline="0" dirty="0">
              <a:ln>
                <a:noFill/>
              </a:ln>
              <a:solidFill>
                <a:srgbClr val="000000"/>
              </a:solidFill>
              <a:effectLst/>
              <a:uFillTx/>
              <a:latin typeface="Lato Light" panose="020F0302020204030203" pitchFamily="34" charset="0"/>
              <a:sym typeface="Helvetica Light"/>
            </a:endParaRPr>
          </a:p>
        </p:txBody>
      </p:sp>
      <p:sp>
        <p:nvSpPr>
          <p:cNvPr id="7" name="ZoneTexte 6"/>
          <p:cNvSpPr txBox="1"/>
          <p:nvPr/>
        </p:nvSpPr>
        <p:spPr>
          <a:xfrm>
            <a:off x="12225130" y="8080858"/>
            <a:ext cx="481053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5000" b="0" i="0" u="none" strike="noStrike" cap="none" spc="0" normalizeH="0" baseline="0" dirty="0" smtClean="0">
                <a:ln>
                  <a:noFill/>
                </a:ln>
                <a:solidFill>
                  <a:srgbClr val="000000"/>
                </a:solidFill>
                <a:effectLst/>
                <a:uFillTx/>
                <a:latin typeface="Lato" panose="020F0502020204030203" pitchFamily="34" charset="0"/>
                <a:ea typeface="Lato" panose="020F0502020204030203" pitchFamily="34" charset="0"/>
                <a:cs typeface="Lato" panose="020F0502020204030203" pitchFamily="34" charset="0"/>
                <a:sym typeface="Helvetica Light"/>
              </a:rPr>
              <a:t>Bois</a:t>
            </a:r>
            <a:endParaRPr kumimoji="0" lang="fr-FR" sz="5000" b="0" i="0" u="none" strike="noStrike" cap="none" spc="0" normalizeH="0" baseline="0" dirty="0">
              <a:ln>
                <a:noFill/>
              </a:ln>
              <a:solidFill>
                <a:srgbClr val="000000"/>
              </a:solidFill>
              <a:effectLst/>
              <a:uFillTx/>
              <a:latin typeface="Lato" panose="020F0502020204030203" pitchFamily="34" charset="0"/>
              <a:ea typeface="Lato" panose="020F0502020204030203" pitchFamily="34" charset="0"/>
              <a:cs typeface="Lato" panose="020F0502020204030203" pitchFamily="34" charset="0"/>
              <a:sym typeface="Helvetica Light"/>
            </a:endParaRPr>
          </a:p>
        </p:txBody>
      </p:sp>
      <p:sp>
        <p:nvSpPr>
          <p:cNvPr id="8" name="ZoneTexte 7"/>
          <p:cNvSpPr txBox="1"/>
          <p:nvPr/>
        </p:nvSpPr>
        <p:spPr>
          <a:xfrm>
            <a:off x="16836887" y="8861079"/>
            <a:ext cx="371723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5000" b="0" i="0" u="none" strike="noStrike" cap="none" spc="0" normalizeH="0" baseline="0" dirty="0" smtClean="0">
                <a:ln>
                  <a:noFill/>
                </a:ln>
                <a:solidFill>
                  <a:srgbClr val="000000"/>
                </a:solidFill>
                <a:effectLst/>
                <a:uFillTx/>
                <a:latin typeface="Lato Light" panose="020F0302020204030203" pitchFamily="34" charset="0"/>
                <a:ea typeface="Lato" panose="020F0502020204030203" pitchFamily="34" charset="0"/>
                <a:cs typeface="Lato" panose="020F0502020204030203" pitchFamily="34" charset="0"/>
                <a:sym typeface="Helvetica Light"/>
              </a:rPr>
              <a:t>Géométrie</a:t>
            </a:r>
            <a:endParaRPr kumimoji="0" lang="fr-FR" sz="5000" b="0" i="0" u="none" strike="noStrike" cap="none" spc="0" normalizeH="0" baseline="0" dirty="0">
              <a:ln>
                <a:noFill/>
              </a:ln>
              <a:solidFill>
                <a:srgbClr val="000000"/>
              </a:solidFill>
              <a:effectLst/>
              <a:uFillTx/>
              <a:latin typeface="Lato Light" panose="020F0302020204030203" pitchFamily="34" charset="0"/>
              <a:ea typeface="Lato" panose="020F0502020204030203" pitchFamily="34" charset="0"/>
              <a:cs typeface="Lato" panose="020F0502020204030203" pitchFamily="34" charset="0"/>
              <a:sym typeface="Helvetica Light"/>
            </a:endParaRPr>
          </a:p>
        </p:txBody>
      </p:sp>
    </p:spTree>
    <p:extLst>
      <p:ext uri="{BB962C8B-B14F-4D97-AF65-F5344CB8AC3E}">
        <p14:creationId xmlns:p14="http://schemas.microsoft.com/office/powerpoint/2010/main" val="272122452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A78EC1EB73-filtered.jpeg"/>
          <p:cNvPicPr>
            <a:picLocks noChangeAspect="1"/>
          </p:cNvPicPr>
          <p:nvPr/>
        </p:nvPicPr>
        <p:blipFill>
          <a:blip r:embed="rId2">
            <a:alphaModFix amt="83872"/>
            <a:extLst/>
          </a:blip>
          <a:stretch>
            <a:fillRect/>
          </a:stretch>
        </p:blipFill>
        <p:spPr>
          <a:xfrm>
            <a:off x="2937566" y="4389120"/>
            <a:ext cx="18288000" cy="13716000"/>
          </a:xfrm>
          <a:prstGeom prst="rect">
            <a:avLst/>
          </a:prstGeom>
          <a:ln w="12700">
            <a:miter lim="400000"/>
          </a:ln>
        </p:spPr>
      </p:pic>
      <p:sp>
        <p:nvSpPr>
          <p:cNvPr id="7" name="ZoneTexte 6"/>
          <p:cNvSpPr txBox="1"/>
          <p:nvPr/>
        </p:nvSpPr>
        <p:spPr>
          <a:xfrm>
            <a:off x="7542951" y="1089745"/>
            <a:ext cx="9614945" cy="12214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7000" dirty="0">
                <a:solidFill>
                  <a:schemeClr val="bg1"/>
                </a:solidFill>
                <a:latin typeface="Abril Fatface" panose="02000503000000020003" pitchFamily="50" charset="0"/>
              </a:rPr>
              <a:t>	 </a:t>
            </a:r>
            <a:r>
              <a:rPr lang="fr-FR" sz="7000" dirty="0">
                <a:solidFill>
                  <a:schemeClr val="tx1"/>
                </a:solidFill>
                <a:latin typeface="Lato Light" panose="020F0302020204030203" pitchFamily="34" charset="0"/>
              </a:rPr>
              <a:t>Brainstorming</a:t>
            </a:r>
            <a:endParaRPr kumimoji="0" lang="fr-FR" sz="7000" b="0" i="0" u="none" strike="noStrike" cap="none" spc="0" normalizeH="0" baseline="0" dirty="0">
              <a:ln>
                <a:noFill/>
              </a:ln>
              <a:solidFill>
                <a:schemeClr val="tx1"/>
              </a:solidFill>
              <a:effectLst/>
              <a:uFillTx/>
              <a:latin typeface="Lato Light" panose="020F0302020204030203" pitchFamily="34" charset="0"/>
              <a:sym typeface="Helvetica Light"/>
            </a:endParaRPr>
          </a:p>
        </p:txBody>
      </p:sp>
      <p:sp>
        <p:nvSpPr>
          <p:cNvPr id="8" name="ZoneTexte 7"/>
          <p:cNvSpPr txBox="1"/>
          <p:nvPr/>
        </p:nvSpPr>
        <p:spPr>
          <a:xfrm>
            <a:off x="14437194" y="5569540"/>
            <a:ext cx="9320981" cy="8146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fr-FR" sz="6000" dirty="0">
                <a:solidFill>
                  <a:schemeClr val="bg1"/>
                </a:solidFill>
                <a:latin typeface="Abril Fatface" panose="02000503000000020003" pitchFamily="50" charset="0"/>
              </a:rPr>
              <a:t>I |		</a:t>
            </a:r>
            <a:r>
              <a:rPr lang="fr-FR" sz="6000" dirty="0">
                <a:solidFill>
                  <a:schemeClr val="bg1"/>
                </a:solidFill>
                <a:latin typeface="Lato Light" panose="020F0302020204030203" pitchFamily="34" charset="0"/>
              </a:rPr>
              <a:t>	L’équipe</a:t>
            </a:r>
          </a:p>
          <a:p>
            <a:pPr marL="0" marR="0" indent="0" algn="l" defTabSz="584200" rtl="0" fontAlgn="auto" latinLnBrk="0" hangingPunct="0">
              <a:lnSpc>
                <a:spcPct val="100000"/>
              </a:lnSpc>
              <a:spcBef>
                <a:spcPts val="0"/>
              </a:spcBef>
              <a:spcAft>
                <a:spcPts val="0"/>
              </a:spcAft>
              <a:buClrTx/>
              <a:buSzTx/>
              <a:buFontTx/>
              <a:buNone/>
              <a:tabLst/>
            </a:pPr>
            <a:endParaRPr lang="fr-FR" sz="6000" dirty="0">
              <a:solidFill>
                <a:schemeClr val="bg1"/>
              </a:solidFill>
              <a:latin typeface="Abril Fatface" panose="02000503000000020003" pitchFamily="50" charset="0"/>
            </a:endParaRPr>
          </a:p>
          <a:p>
            <a:pPr marL="0" marR="0" indent="0" algn="l" defTabSz="584200" rtl="0" fontAlgn="auto" latinLnBrk="0" hangingPunct="0">
              <a:lnSpc>
                <a:spcPct val="100000"/>
              </a:lnSpc>
              <a:spcBef>
                <a:spcPts val="0"/>
              </a:spcBef>
              <a:spcAft>
                <a:spcPts val="0"/>
              </a:spcAft>
              <a:buClrTx/>
              <a:buSzTx/>
              <a:buFontTx/>
              <a:buNone/>
              <a:tabLst/>
            </a:pPr>
            <a:endParaRPr lang="fr-FR" sz="6000" dirty="0">
              <a:solidFill>
                <a:schemeClr val="bg1"/>
              </a:solidFill>
              <a:latin typeface="Abril Fatface" panose="02000503000000020003" pitchFamily="50" charset="0"/>
            </a:endParaRPr>
          </a:p>
          <a:p>
            <a:pPr marL="0" marR="0" indent="0" algn="l" defTabSz="584200" rtl="0" fontAlgn="auto" latinLnBrk="0" hangingPunct="0">
              <a:lnSpc>
                <a:spcPct val="100000"/>
              </a:lnSpc>
              <a:spcBef>
                <a:spcPts val="0"/>
              </a:spcBef>
              <a:spcAft>
                <a:spcPts val="0"/>
              </a:spcAft>
              <a:buClrTx/>
              <a:buSzTx/>
              <a:buFontTx/>
              <a:buNone/>
              <a:tabLst/>
            </a:pPr>
            <a:r>
              <a:rPr lang="fr-FR" sz="6000" dirty="0">
                <a:solidFill>
                  <a:schemeClr val="bg1"/>
                </a:solidFill>
                <a:latin typeface="Abril Fatface" panose="02000503000000020003" pitchFamily="50" charset="0"/>
              </a:rPr>
              <a:t>II |		</a:t>
            </a:r>
            <a:r>
              <a:rPr lang="fr-FR" sz="6000" dirty="0">
                <a:solidFill>
                  <a:schemeClr val="bg1"/>
                </a:solidFill>
                <a:latin typeface="Lato Light" panose="020F0302020204030203" pitchFamily="34" charset="0"/>
              </a:rPr>
              <a:t>	Planning</a:t>
            </a:r>
          </a:p>
          <a:p>
            <a:pPr marL="0" marR="0" indent="0" algn="l" defTabSz="584200" rtl="0" fontAlgn="auto" latinLnBrk="0" hangingPunct="0">
              <a:lnSpc>
                <a:spcPct val="100000"/>
              </a:lnSpc>
              <a:spcBef>
                <a:spcPts val="0"/>
              </a:spcBef>
              <a:spcAft>
                <a:spcPts val="0"/>
              </a:spcAft>
              <a:buClrTx/>
              <a:buSzTx/>
              <a:buFontTx/>
              <a:buNone/>
              <a:tabLst/>
            </a:pPr>
            <a:endParaRPr lang="fr-FR" sz="6000" dirty="0">
              <a:solidFill>
                <a:schemeClr val="bg1"/>
              </a:solidFill>
              <a:latin typeface="Abril Fatface" panose="02000503000000020003" pitchFamily="50" charset="0"/>
            </a:endParaRPr>
          </a:p>
          <a:p>
            <a:pPr marL="0" marR="0" indent="0" algn="l" defTabSz="584200" rtl="0" fontAlgn="auto" latinLnBrk="0" hangingPunct="0">
              <a:lnSpc>
                <a:spcPct val="100000"/>
              </a:lnSpc>
              <a:spcBef>
                <a:spcPts val="0"/>
              </a:spcBef>
              <a:spcAft>
                <a:spcPts val="0"/>
              </a:spcAft>
              <a:buClrTx/>
              <a:buSzTx/>
              <a:buFontTx/>
              <a:buNone/>
              <a:tabLst/>
            </a:pPr>
            <a:endParaRPr lang="fr-FR" sz="6000" dirty="0">
              <a:solidFill>
                <a:schemeClr val="bg1"/>
              </a:solidFill>
              <a:latin typeface="Abril Fatface" panose="02000503000000020003" pitchFamily="50" charset="0"/>
            </a:endParaRPr>
          </a:p>
          <a:p>
            <a:pPr marL="0" marR="0" indent="0" algn="l" defTabSz="584200" rtl="0" fontAlgn="auto" latinLnBrk="0" hangingPunct="0">
              <a:lnSpc>
                <a:spcPct val="100000"/>
              </a:lnSpc>
              <a:spcBef>
                <a:spcPts val="0"/>
              </a:spcBef>
              <a:spcAft>
                <a:spcPts val="0"/>
              </a:spcAft>
              <a:buClrTx/>
              <a:buSzTx/>
              <a:buFontTx/>
              <a:buNone/>
              <a:tabLst/>
            </a:pPr>
            <a:r>
              <a:rPr lang="fr-FR" sz="6000" dirty="0">
                <a:solidFill>
                  <a:schemeClr val="bg1"/>
                </a:solidFill>
                <a:latin typeface="Abril Fatface" panose="02000503000000020003" pitchFamily="50" charset="0"/>
              </a:rPr>
              <a:t>III |</a:t>
            </a:r>
            <a:r>
              <a:rPr lang="fr-FR" sz="6000" dirty="0">
                <a:solidFill>
                  <a:schemeClr val="bg1"/>
                </a:solidFill>
                <a:latin typeface="Lato Light" panose="020F0302020204030203" pitchFamily="34" charset="0"/>
              </a:rPr>
              <a:t>		Cible</a:t>
            </a:r>
          </a:p>
          <a:p>
            <a:pPr marL="0" marR="0" indent="0" algn="l" defTabSz="584200" rtl="0" fontAlgn="auto" latinLnBrk="0" hangingPunct="0">
              <a:lnSpc>
                <a:spcPct val="100000"/>
              </a:lnSpc>
              <a:spcBef>
                <a:spcPts val="0"/>
              </a:spcBef>
              <a:spcAft>
                <a:spcPts val="0"/>
              </a:spcAft>
              <a:buClrTx/>
              <a:buSzTx/>
              <a:buFontTx/>
              <a:buNone/>
              <a:tabLst/>
            </a:pPr>
            <a:endParaRPr kumimoji="0" lang="fr-FR" sz="5000" b="0" i="0" u="none" strike="noStrike" cap="none" spc="0" normalizeH="0" baseline="0" dirty="0">
              <a:ln>
                <a:noFill/>
              </a:ln>
              <a:solidFill>
                <a:schemeClr val="bg1"/>
              </a:solidFill>
              <a:effectLst/>
              <a:uFillTx/>
              <a:sym typeface="Helvetica Light"/>
            </a:endParaRPr>
          </a:p>
          <a:p>
            <a:pPr marL="0" marR="0" indent="0" algn="l" defTabSz="584200" rtl="0" fontAlgn="auto" latinLnBrk="0" hangingPunct="0">
              <a:lnSpc>
                <a:spcPct val="100000"/>
              </a:lnSpc>
              <a:spcBef>
                <a:spcPts val="0"/>
              </a:spcBef>
              <a:spcAft>
                <a:spcPts val="0"/>
              </a:spcAft>
              <a:buClrTx/>
              <a:buSzTx/>
              <a:buFontTx/>
              <a:buNone/>
              <a:tabLst/>
            </a:pPr>
            <a:endParaRPr kumimoji="0" lang="fr-FR" sz="5000" b="0" i="0" u="none" strike="noStrike" cap="none" spc="0" normalizeH="0" baseline="0" dirty="0">
              <a:ln>
                <a:noFill/>
              </a:ln>
              <a:solidFill>
                <a:schemeClr val="bg1"/>
              </a:solidFill>
              <a:effectLst/>
              <a:uFillTx/>
              <a:sym typeface="Helvetica Ligh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683613" cy="13716000"/>
          </a:xfrm>
          <a:prstGeom prst="rect">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 name="ZoneTexte 1"/>
          <p:cNvSpPr txBox="1"/>
          <p:nvPr/>
        </p:nvSpPr>
        <p:spPr>
          <a:xfrm>
            <a:off x="3649406" y="5631703"/>
            <a:ext cx="5384800"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5000" b="0" i="0" u="none" strike="noStrike" cap="none" spc="0" normalizeH="0" baseline="0" dirty="0">
                <a:ln>
                  <a:noFill/>
                </a:ln>
                <a:solidFill>
                  <a:schemeClr val="bg1"/>
                </a:solidFill>
                <a:effectLst/>
                <a:uFillTx/>
                <a:latin typeface="Abril Fatface" panose="02000503000000020003" pitchFamily="50" charset="0"/>
                <a:sym typeface="Helvetica Light"/>
              </a:rPr>
              <a:t>5.</a:t>
            </a:r>
          </a:p>
        </p:txBody>
      </p:sp>
      <p:sp>
        <p:nvSpPr>
          <p:cNvPr id="3" name="ZoneTexte 2"/>
          <p:cNvSpPr txBox="1"/>
          <p:nvPr/>
        </p:nvSpPr>
        <p:spPr>
          <a:xfrm>
            <a:off x="12683612" y="6170311"/>
            <a:ext cx="11338560"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8000" b="0" i="0" u="none" strike="noStrike" cap="none" spc="0" normalizeH="0" baseline="0" dirty="0">
                <a:ln>
                  <a:noFill/>
                </a:ln>
                <a:solidFill>
                  <a:srgbClr val="000000"/>
                </a:solidFill>
                <a:effectLst/>
                <a:uFillTx/>
                <a:latin typeface="Lato Light" panose="020F0302020204030203" pitchFamily="34" charset="0"/>
                <a:sym typeface="Helvetica Light"/>
              </a:rPr>
              <a:t>WIREFRAMES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9538" y="3511824"/>
            <a:ext cx="11520000" cy="7200000"/>
          </a:xfrm>
          <a:prstGeom prst="rect">
            <a:avLst/>
          </a:prstGeom>
          <a:ln w="317500">
            <a:solidFill>
              <a:schemeClr val="tx1"/>
            </a:solidFill>
          </a:ln>
        </p:spPr>
      </p:pic>
      <p:sp>
        <p:nvSpPr>
          <p:cNvPr id="3" name="ZoneTexte 2"/>
          <p:cNvSpPr txBox="1"/>
          <p:nvPr/>
        </p:nvSpPr>
        <p:spPr>
          <a:xfrm>
            <a:off x="7754509" y="534825"/>
            <a:ext cx="991925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8000" b="0" i="0" u="none" strike="noStrike" cap="none" spc="0" normalizeH="0" baseline="0" dirty="0" smtClean="0">
                <a:ln>
                  <a:noFill/>
                </a:ln>
                <a:solidFill>
                  <a:srgbClr val="000000"/>
                </a:solidFill>
                <a:effectLst/>
                <a:uFillTx/>
                <a:latin typeface="Lato Light" panose="020F0302020204030203" pitchFamily="34" charset="0"/>
                <a:sym typeface="Helvetica Light"/>
              </a:rPr>
              <a:t>Accueil</a:t>
            </a:r>
            <a:endParaRPr kumimoji="0" lang="fr-FR" sz="8000" b="0" i="0" u="none" strike="noStrike" cap="none" spc="0" normalizeH="0" baseline="0" dirty="0">
              <a:ln>
                <a:noFill/>
              </a:ln>
              <a:solidFill>
                <a:srgbClr val="000000"/>
              </a:solidFill>
              <a:effectLst/>
              <a:uFillTx/>
              <a:latin typeface="Lato Light" panose="020F0302020204030203" pitchFamily="34" charset="0"/>
              <a:sym typeface="Helvetica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0700" y="4201554"/>
            <a:ext cx="7199999" cy="5400000"/>
          </a:xfrm>
          <a:prstGeom prst="rect">
            <a:avLst/>
          </a:prstGeom>
          <a:ln w="190500">
            <a:solidFill>
              <a:schemeClr val="tx1"/>
            </a:solidFill>
          </a:ln>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81363" y="3078034"/>
            <a:ext cx="5400001" cy="7200000"/>
          </a:xfrm>
          <a:prstGeom prst="rect">
            <a:avLst/>
          </a:prstGeom>
          <a:ln w="190500">
            <a:solidFill>
              <a:schemeClr val="tx1"/>
            </a:solidFill>
          </a:ln>
        </p:spPr>
      </p:pic>
    </p:spTree>
    <p:extLst>
      <p:ext uri="{BB962C8B-B14F-4D97-AF65-F5344CB8AC3E}">
        <p14:creationId xmlns:p14="http://schemas.microsoft.com/office/powerpoint/2010/main" val="36133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0-#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9198" y="3453556"/>
            <a:ext cx="4306541" cy="7200000"/>
          </a:xfrm>
          <a:prstGeom prst="rect">
            <a:avLst/>
          </a:prstGeom>
          <a:ln w="190500">
            <a:solidFill>
              <a:schemeClr val="tx1"/>
            </a:solidFill>
          </a:ln>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41118" y="3453556"/>
            <a:ext cx="4306541" cy="7200000"/>
          </a:xfrm>
          <a:prstGeom prst="rect">
            <a:avLst/>
          </a:prstGeom>
          <a:ln w="190500">
            <a:solidFill>
              <a:schemeClr val="tx1"/>
            </a:solidFill>
          </a:ln>
        </p:spPr>
      </p:pic>
    </p:spTree>
    <p:extLst>
      <p:ext uri="{BB962C8B-B14F-4D97-AF65-F5344CB8AC3E}">
        <p14:creationId xmlns:p14="http://schemas.microsoft.com/office/powerpoint/2010/main" val="16597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8560" y="3942080"/>
            <a:ext cx="12439747" cy="16920000"/>
          </a:xfrm>
          <a:prstGeom prst="rect">
            <a:avLst/>
          </a:prstGeom>
        </p:spPr>
      </p:pic>
      <p:sp>
        <p:nvSpPr>
          <p:cNvPr id="7" name="Rectangle 6"/>
          <p:cNvSpPr/>
          <p:nvPr/>
        </p:nvSpPr>
        <p:spPr>
          <a:xfrm>
            <a:off x="5945553" y="-1158320"/>
            <a:ext cx="13370560" cy="5052960"/>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2" name="ZoneTexte 1"/>
          <p:cNvSpPr txBox="1"/>
          <p:nvPr/>
        </p:nvSpPr>
        <p:spPr>
          <a:xfrm>
            <a:off x="0" y="1039512"/>
            <a:ext cx="24384000"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8000" b="0" i="0" u="none" strike="noStrike" cap="none" spc="0" normalizeH="0" baseline="0" dirty="0" smtClean="0">
                <a:ln>
                  <a:noFill/>
                </a:ln>
                <a:solidFill>
                  <a:srgbClr val="000000"/>
                </a:solidFill>
                <a:effectLst/>
                <a:uFillTx/>
                <a:latin typeface="Lato Light" panose="020F0302020204030203" pitchFamily="34" charset="0"/>
                <a:sym typeface="Helvetica Light"/>
              </a:rPr>
              <a:t>Catalogue Produits</a:t>
            </a:r>
            <a:endParaRPr kumimoji="0" lang="fr-FR" sz="8000" b="0" i="0" u="none" strike="noStrike" cap="none" spc="0" normalizeH="0" baseline="0" dirty="0">
              <a:ln>
                <a:noFill/>
              </a:ln>
              <a:solidFill>
                <a:srgbClr val="000000"/>
              </a:solidFill>
              <a:effectLst/>
              <a:uFillTx/>
              <a:latin typeface="Lato Light" panose="020F0302020204030203" pitchFamily="34" charset="0"/>
              <a:sym typeface="Helvetica Light"/>
            </a:endParaRPr>
          </a:p>
        </p:txBody>
      </p:sp>
      <p:sp>
        <p:nvSpPr>
          <p:cNvPr id="4" name="Rectangle 3"/>
          <p:cNvSpPr/>
          <p:nvPr/>
        </p:nvSpPr>
        <p:spPr>
          <a:xfrm>
            <a:off x="6258560" y="3942080"/>
            <a:ext cx="12557760" cy="7200000"/>
          </a:xfrm>
          <a:prstGeom prst="rect">
            <a:avLst/>
          </a:prstGeom>
          <a:noFill/>
          <a:ln w="1905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5793153" y="11189520"/>
            <a:ext cx="13370560" cy="5052960"/>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2844591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25E-6 3.33333E-6 L 1.25E-6 -0.75301 " pathEditMode="relative" rAng="0" ptsTypes="AA">
                                      <p:cBhvr>
                                        <p:cTn id="6" dur="2000" fill="hold"/>
                                        <p:tgtEl>
                                          <p:spTgt spid="5"/>
                                        </p:tgtEl>
                                        <p:attrNameLst>
                                          <p:attrName>ppt_x</p:attrName>
                                          <p:attrName>ppt_y</p:attrName>
                                        </p:attrNameLst>
                                      </p:cBhvr>
                                      <p:rCtr x="0" y="-376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9805" y="3413760"/>
            <a:ext cx="3713633" cy="7200000"/>
          </a:xfrm>
          <a:prstGeom prst="rect">
            <a:avLst/>
          </a:prstGeom>
          <a:ln w="190500">
            <a:solidFill>
              <a:srgbClr val="242329"/>
            </a:solidFill>
          </a:ln>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949" y="3454400"/>
            <a:ext cx="7993062" cy="9000000"/>
          </a:xfrm>
          <a:prstGeom prst="rect">
            <a:avLst/>
          </a:prstGeom>
        </p:spPr>
      </p:pic>
      <p:sp>
        <p:nvSpPr>
          <p:cNvPr id="4" name="Rectangle 3"/>
          <p:cNvSpPr/>
          <p:nvPr/>
        </p:nvSpPr>
        <p:spPr>
          <a:xfrm>
            <a:off x="4368800" y="3413760"/>
            <a:ext cx="7200000" cy="5400000"/>
          </a:xfrm>
          <a:prstGeom prst="rect">
            <a:avLst/>
          </a:prstGeom>
          <a:noFill/>
          <a:ln w="1905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3122900" y="-67680"/>
            <a:ext cx="9692640" cy="341376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 name="Image 5"/>
          <p:cNvPicPr>
            <a:picLocks noChangeAspect="1"/>
          </p:cNvPicPr>
          <p:nvPr/>
        </p:nvPicPr>
        <p:blipFill>
          <a:blip r:embed="rId4"/>
          <a:stretch>
            <a:fillRect/>
          </a:stretch>
        </p:blipFill>
        <p:spPr>
          <a:xfrm>
            <a:off x="3122060" y="8942400"/>
            <a:ext cx="9693480" cy="5224000"/>
          </a:xfrm>
          <a:prstGeom prst="rect">
            <a:avLst/>
          </a:prstGeom>
        </p:spPr>
      </p:pic>
    </p:spTree>
    <p:extLst>
      <p:ext uri="{BB962C8B-B14F-4D97-AF65-F5344CB8AC3E}">
        <p14:creationId xmlns:p14="http://schemas.microsoft.com/office/powerpoint/2010/main" val="42692992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14583E-5 -0.27176 L -1.45833E-6 0.25 " pathEditMode="relative" rAng="0" ptsTypes="AA">
                                      <p:cBhvr>
                                        <p:cTn id="6" dur="2000" spd="-100000" fill="hold"/>
                                        <p:tgtEl>
                                          <p:spTgt spid="3"/>
                                        </p:tgtEl>
                                        <p:attrNameLst>
                                          <p:attrName>ppt_x</p:attrName>
                                          <p:attrName>ppt_y</p:attrName>
                                        </p:attrNameLst>
                                      </p:cBhvr>
                                      <p:rCtr x="0" y="260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550" y="4080880"/>
            <a:ext cx="4047137" cy="13716000"/>
          </a:xfrm>
          <a:prstGeom prst="rect">
            <a:avLst/>
          </a:prstGeom>
        </p:spPr>
      </p:pic>
      <p:sp>
        <p:nvSpPr>
          <p:cNvPr id="3" name="Rectangle 2"/>
          <p:cNvSpPr/>
          <p:nvPr/>
        </p:nvSpPr>
        <p:spPr>
          <a:xfrm>
            <a:off x="4769119" y="3738880"/>
            <a:ext cx="4320000" cy="7200000"/>
          </a:xfrm>
          <a:prstGeom prst="rect">
            <a:avLst/>
          </a:prstGeom>
          <a:noFill/>
          <a:ln w="190500" cap="flat">
            <a:solidFill>
              <a:schemeClr val="tx1">
                <a:alpha val="93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3352800" y="-81280"/>
            <a:ext cx="8615680" cy="3738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 name="Image 5"/>
          <p:cNvPicPr>
            <a:picLocks noChangeAspect="1"/>
          </p:cNvPicPr>
          <p:nvPr/>
        </p:nvPicPr>
        <p:blipFill>
          <a:blip r:embed="rId3"/>
          <a:stretch>
            <a:fillRect/>
          </a:stretch>
        </p:blipFill>
        <p:spPr>
          <a:xfrm>
            <a:off x="3911336" y="11020160"/>
            <a:ext cx="6035563" cy="2956816"/>
          </a:xfrm>
          <a:prstGeom prst="rect">
            <a:avLst/>
          </a:prstGeom>
        </p:spPr>
      </p:pic>
      <p:pic>
        <p:nvPicPr>
          <p:cNvPr id="7" name="Image 6"/>
          <p:cNvPicPr>
            <a:picLocks noChangeAspect="1"/>
          </p:cNvPicPr>
          <p:nvPr/>
        </p:nvPicPr>
        <p:blipFill>
          <a:blip r:embed="rId3"/>
          <a:stretch>
            <a:fillRect/>
          </a:stretch>
        </p:blipFill>
        <p:spPr>
          <a:xfrm>
            <a:off x="3911336" y="-528320"/>
            <a:ext cx="6035563" cy="4165600"/>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2320" y="3820160"/>
            <a:ext cx="4306542" cy="7200000"/>
          </a:xfrm>
          <a:prstGeom prst="rect">
            <a:avLst/>
          </a:prstGeom>
          <a:ln w="190500">
            <a:solidFill>
              <a:schemeClr val="tx1"/>
            </a:solidFill>
          </a:ln>
        </p:spPr>
      </p:pic>
    </p:spTree>
    <p:extLst>
      <p:ext uri="{BB962C8B-B14F-4D97-AF65-F5344CB8AC3E}">
        <p14:creationId xmlns:p14="http://schemas.microsoft.com/office/powerpoint/2010/main" val="143865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58333E-6 5.55556E-7 L -0.00078 -0.56204 " pathEditMode="relative" rAng="0" ptsTypes="AA">
                                      <p:cBhvr>
                                        <p:cTn id="6" dur="2000" fill="hold"/>
                                        <p:tgtEl>
                                          <p:spTgt spid="2"/>
                                        </p:tgtEl>
                                        <p:attrNameLst>
                                          <p:attrName>ppt_x</p:attrName>
                                          <p:attrName>ppt_y</p:attrName>
                                        </p:attrNameLst>
                                      </p:cBhvr>
                                      <p:rCtr x="-39" y="-28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839" y="3000944"/>
            <a:ext cx="12600000" cy="47250000"/>
          </a:xfrm>
          <a:prstGeom prst="rect">
            <a:avLst/>
          </a:prstGeom>
        </p:spPr>
      </p:pic>
      <p:pic>
        <p:nvPicPr>
          <p:cNvPr id="3" name="Image 2"/>
          <p:cNvPicPr>
            <a:picLocks noChangeAspect="1"/>
          </p:cNvPicPr>
          <p:nvPr/>
        </p:nvPicPr>
        <p:blipFill>
          <a:blip r:embed="rId3"/>
          <a:stretch>
            <a:fillRect/>
          </a:stretch>
        </p:blipFill>
        <p:spPr>
          <a:xfrm>
            <a:off x="5371839" y="2757104"/>
            <a:ext cx="12747841" cy="7388992"/>
          </a:xfrm>
          <a:prstGeom prst="rect">
            <a:avLst/>
          </a:prstGeom>
        </p:spPr>
      </p:pic>
      <p:sp>
        <p:nvSpPr>
          <p:cNvPr id="5" name="Rectangle 4"/>
          <p:cNvSpPr/>
          <p:nvPr/>
        </p:nvSpPr>
        <p:spPr>
          <a:xfrm>
            <a:off x="4368800" y="0"/>
            <a:ext cx="15016480" cy="275710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6" name="Image 5"/>
          <p:cNvPicPr>
            <a:picLocks noChangeAspect="1"/>
          </p:cNvPicPr>
          <p:nvPr/>
        </p:nvPicPr>
        <p:blipFill>
          <a:blip r:embed="rId4"/>
          <a:stretch>
            <a:fillRect/>
          </a:stretch>
        </p:blipFill>
        <p:spPr>
          <a:xfrm>
            <a:off x="5131165" y="10146097"/>
            <a:ext cx="15015749" cy="3569904"/>
          </a:xfrm>
          <a:prstGeom prst="rect">
            <a:avLst/>
          </a:prstGeom>
        </p:spPr>
      </p:pic>
    </p:spTree>
    <p:extLst>
      <p:ext uri="{BB962C8B-B14F-4D97-AF65-F5344CB8AC3E}">
        <p14:creationId xmlns:p14="http://schemas.microsoft.com/office/powerpoint/2010/main" val="347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6 -3.7037E-6 L 4.16667E-6 -2.98865 " pathEditMode="relative" rAng="0" ptsTypes="AA">
                                      <p:cBhvr>
                                        <p:cTn id="6" dur="6500" fill="hold"/>
                                        <p:tgtEl>
                                          <p:spTgt spid="4"/>
                                        </p:tgtEl>
                                        <p:attrNameLst>
                                          <p:attrName>ppt_x</p:attrName>
                                          <p:attrName>ppt_y</p:attrName>
                                        </p:attrNameLst>
                                      </p:cBhvr>
                                      <p:rCtr x="0" y="-149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6021" y="1356665"/>
            <a:ext cx="2241730" cy="10800000"/>
          </a:xfrm>
          <a:prstGeom prst="rect">
            <a:avLst/>
          </a:prstGeom>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94528" y="1142960"/>
            <a:ext cx="1843200" cy="10800000"/>
          </a:xfrm>
          <a:prstGeom prst="rect">
            <a:avLst/>
          </a:prstGeom>
        </p:spPr>
      </p:pic>
      <p:sp>
        <p:nvSpPr>
          <p:cNvPr id="4" name="ZoneTexte 3"/>
          <p:cNvSpPr txBox="1"/>
          <p:nvPr/>
        </p:nvSpPr>
        <p:spPr>
          <a:xfrm>
            <a:off x="68673" y="6068977"/>
            <a:ext cx="6319520"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8000" b="0" i="0" u="none" strike="noStrike" cap="none" spc="0" normalizeH="0" baseline="0" dirty="0" smtClean="0">
                <a:ln>
                  <a:noFill/>
                </a:ln>
                <a:solidFill>
                  <a:srgbClr val="000000"/>
                </a:solidFill>
                <a:effectLst/>
                <a:uFillTx/>
                <a:latin typeface="Lato Light" panose="020F0302020204030203" pitchFamily="34" charset="0"/>
                <a:sym typeface="Helvetica Light"/>
              </a:rPr>
              <a:t>Paysage</a:t>
            </a:r>
            <a:endParaRPr kumimoji="0" lang="fr-FR" sz="8000" b="0" i="0" u="none" strike="noStrike" cap="none" spc="0" normalizeH="0" baseline="0" dirty="0">
              <a:ln>
                <a:noFill/>
              </a:ln>
              <a:solidFill>
                <a:srgbClr val="000000"/>
              </a:solidFill>
              <a:effectLst/>
              <a:uFillTx/>
              <a:latin typeface="Lato Light" panose="020F0302020204030203" pitchFamily="34" charset="0"/>
              <a:sym typeface="Helvetica Light"/>
            </a:endParaRPr>
          </a:p>
        </p:txBody>
      </p:sp>
      <p:sp>
        <p:nvSpPr>
          <p:cNvPr id="5" name="ZoneTexte 4"/>
          <p:cNvSpPr txBox="1"/>
          <p:nvPr/>
        </p:nvSpPr>
        <p:spPr>
          <a:xfrm>
            <a:off x="11663680" y="6137170"/>
            <a:ext cx="5567680"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8000" b="0" i="0" u="none" strike="noStrike" cap="none" spc="0" normalizeH="0" baseline="0" dirty="0" smtClean="0">
                <a:ln>
                  <a:noFill/>
                </a:ln>
                <a:solidFill>
                  <a:srgbClr val="000000"/>
                </a:solidFill>
                <a:effectLst/>
                <a:uFillTx/>
                <a:latin typeface="Lato Light" panose="020F0302020204030203" pitchFamily="34" charset="0"/>
                <a:sym typeface="Helvetica Light"/>
              </a:rPr>
              <a:t>Portrait</a:t>
            </a:r>
            <a:endParaRPr kumimoji="0" lang="fr-FR" sz="8000" b="0" i="0" u="none" strike="noStrike" cap="none" spc="0" normalizeH="0" baseline="0" dirty="0">
              <a:ln>
                <a:noFill/>
              </a:ln>
              <a:solidFill>
                <a:srgbClr val="000000"/>
              </a:solidFill>
              <a:effectLst/>
              <a:uFillTx/>
              <a:latin typeface="Lato Light" panose="020F0302020204030203" pitchFamily="34" charset="0"/>
              <a:sym typeface="Helvetica Light"/>
            </a:endParaRPr>
          </a:p>
        </p:txBody>
      </p:sp>
    </p:spTree>
    <p:extLst>
      <p:ext uri="{BB962C8B-B14F-4D97-AF65-F5344CB8AC3E}">
        <p14:creationId xmlns:p14="http://schemas.microsoft.com/office/powerpoint/2010/main" val="1915981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440" y="3657600"/>
            <a:ext cx="4320000" cy="11522249"/>
          </a:xfrm>
          <a:prstGeom prst="rect">
            <a:avLst/>
          </a:prstGeom>
        </p:spPr>
      </p:pic>
      <p:sp>
        <p:nvSpPr>
          <p:cNvPr id="4" name="Rectangle 3"/>
          <p:cNvSpPr/>
          <p:nvPr/>
        </p:nvSpPr>
        <p:spPr>
          <a:xfrm>
            <a:off x="3265440" y="3454400"/>
            <a:ext cx="4320000" cy="7200000"/>
          </a:xfrm>
          <a:prstGeom prst="rect">
            <a:avLst/>
          </a:prstGeom>
          <a:noFill/>
          <a:ln w="1905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605280" y="-101600"/>
            <a:ext cx="7051040" cy="3454400"/>
          </a:xfrm>
          <a:prstGeom prst="rect">
            <a:avLst/>
          </a:prstGeom>
          <a:no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2316480" y="213360"/>
            <a:ext cx="8371840" cy="319024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7" name="Image 6"/>
          <p:cNvPicPr>
            <a:picLocks noChangeAspect="1"/>
          </p:cNvPicPr>
          <p:nvPr/>
        </p:nvPicPr>
        <p:blipFill>
          <a:blip r:embed="rId3"/>
          <a:stretch>
            <a:fillRect/>
          </a:stretch>
        </p:blipFill>
        <p:spPr>
          <a:xfrm>
            <a:off x="1440325" y="10756000"/>
            <a:ext cx="8376630" cy="3188484"/>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7560" y="3454400"/>
            <a:ext cx="4320000" cy="7465500"/>
          </a:xfrm>
          <a:prstGeom prst="rect">
            <a:avLst/>
          </a:prstGeom>
        </p:spPr>
      </p:pic>
      <p:pic>
        <p:nvPicPr>
          <p:cNvPr id="10" name="Image 9"/>
          <p:cNvPicPr>
            <a:picLocks noChangeAspect="1"/>
          </p:cNvPicPr>
          <p:nvPr/>
        </p:nvPicPr>
        <p:blipFill>
          <a:blip r:embed="rId5"/>
          <a:stretch>
            <a:fillRect/>
          </a:stretch>
        </p:blipFill>
        <p:spPr>
          <a:xfrm>
            <a:off x="13264893" y="3352800"/>
            <a:ext cx="4505334" cy="7567100"/>
          </a:xfrm>
          <a:prstGeom prst="rect">
            <a:avLst/>
          </a:prstGeom>
        </p:spPr>
      </p:pic>
    </p:spTree>
    <p:extLst>
      <p:ext uri="{BB962C8B-B14F-4D97-AF65-F5344CB8AC3E}">
        <p14:creationId xmlns:p14="http://schemas.microsoft.com/office/powerpoint/2010/main" val="11582486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9.375E-7 1.85185E-7 L -9.375E-7 -0.33553 " pathEditMode="relative" rAng="0" ptsTypes="AA">
                                      <p:cBhvr>
                                        <p:cTn id="6" dur="2000" fill="hold"/>
                                        <p:tgtEl>
                                          <p:spTgt spid="2"/>
                                        </p:tgtEl>
                                        <p:attrNameLst>
                                          <p:attrName>ppt_x</p:attrName>
                                          <p:attrName>ppt_y</p:attrName>
                                        </p:attrNameLst>
                                      </p:cBhvr>
                                      <p:rCtr x="0" y="-16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19014379" y="5955813"/>
            <a:ext cx="3315009" cy="152926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defRPr sz="3000">
                <a:latin typeface="Josefin Sans"/>
                <a:ea typeface="Josefin Sans"/>
                <a:cs typeface="Josefin Sans"/>
                <a:sym typeface="Josefin Sans"/>
              </a:defRPr>
            </a:pPr>
            <a:r>
              <a:rPr lang="fr-FR" dirty="0">
                <a:latin typeface="Lato" panose="020F0502020204030203" pitchFamily="34" charset="0"/>
                <a:ea typeface="Lato" panose="020F0502020204030203" pitchFamily="34" charset="0"/>
                <a:cs typeface="Lato" panose="020F0502020204030203" pitchFamily="34" charset="0"/>
              </a:rPr>
              <a:t>Marie MALHERBE</a:t>
            </a:r>
            <a:endParaRPr dirty="0">
              <a:latin typeface="Lato" panose="020F0502020204030203" pitchFamily="34" charset="0"/>
              <a:ea typeface="Lato" panose="020F0502020204030203" pitchFamily="34" charset="0"/>
              <a:cs typeface="Lato" panose="020F0502020204030203" pitchFamily="34" charset="0"/>
            </a:endParaRPr>
          </a:p>
          <a:p>
            <a:pPr>
              <a:defRPr sz="3000">
                <a:latin typeface="Josefin Sans"/>
                <a:ea typeface="Josefin Sans"/>
                <a:cs typeface="Josefin Sans"/>
                <a:sym typeface="Josefin Sans"/>
              </a:defRPr>
            </a:pPr>
            <a:r>
              <a:rPr dirty="0" smtClean="0">
                <a:latin typeface="Lato Light" panose="020F0302020204030203" pitchFamily="34" charset="0"/>
              </a:rPr>
              <a:t>Chef</a:t>
            </a:r>
            <a:r>
              <a:rPr lang="fr-FR" dirty="0" smtClean="0">
                <a:latin typeface="Lato Light" panose="020F0302020204030203" pitchFamily="34" charset="0"/>
              </a:rPr>
              <a:t> </a:t>
            </a:r>
            <a:r>
              <a:rPr dirty="0" smtClean="0">
                <a:latin typeface="Lato Light" panose="020F0302020204030203" pitchFamily="34" charset="0"/>
              </a:rPr>
              <a:t>de </a:t>
            </a:r>
            <a:r>
              <a:rPr dirty="0" err="1" smtClean="0">
                <a:latin typeface="Lato Light" panose="020F0302020204030203" pitchFamily="34" charset="0"/>
              </a:rPr>
              <a:t>Projet</a:t>
            </a:r>
            <a:r>
              <a:rPr lang="fr-FR" dirty="0" smtClean="0">
                <a:latin typeface="Lato Light" panose="020F0302020204030203" pitchFamily="34" charset="0"/>
              </a:rPr>
              <a:t>, </a:t>
            </a:r>
          </a:p>
          <a:p>
            <a:pPr>
              <a:defRPr sz="3000">
                <a:latin typeface="Josefin Sans"/>
                <a:ea typeface="Josefin Sans"/>
                <a:cs typeface="Josefin Sans"/>
                <a:sym typeface="Josefin Sans"/>
              </a:defRPr>
            </a:pPr>
            <a:r>
              <a:rPr lang="fr-FR" dirty="0" smtClean="0">
                <a:latin typeface="Lato Light" panose="020F0302020204030203" pitchFamily="34" charset="0"/>
              </a:rPr>
              <a:t>Lead designer</a:t>
            </a:r>
            <a:endParaRPr dirty="0">
              <a:latin typeface="Lato Light" panose="020F0302020204030203" pitchFamily="34" charset="0"/>
            </a:endParaRPr>
          </a:p>
        </p:txBody>
      </p:sp>
      <p:sp>
        <p:nvSpPr>
          <p:cNvPr id="132" name="Shape 132"/>
          <p:cNvSpPr/>
          <p:nvPr/>
        </p:nvSpPr>
        <p:spPr>
          <a:xfrm>
            <a:off x="19074913" y="11032132"/>
            <a:ext cx="3146694" cy="1067599"/>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defRPr sz="3000">
                <a:latin typeface="Josefin Sans"/>
                <a:ea typeface="Josefin Sans"/>
                <a:cs typeface="Josefin Sans"/>
                <a:sym typeface="Josefin Sans"/>
              </a:defRPr>
            </a:pPr>
            <a:r>
              <a:rPr lang="fr-FR" dirty="0" err="1" smtClean="0">
                <a:latin typeface="Lato" panose="020F0502020204030203" pitchFamily="34" charset="0"/>
                <a:ea typeface="Lato" panose="020F0502020204030203" pitchFamily="34" charset="0"/>
                <a:cs typeface="Lato" panose="020F0502020204030203" pitchFamily="34" charset="0"/>
              </a:rPr>
              <a:t>Elvinn</a:t>
            </a:r>
            <a:r>
              <a:rPr lang="fr-FR" dirty="0" smtClean="0">
                <a:latin typeface="Lato" panose="020F0502020204030203" pitchFamily="34" charset="0"/>
                <a:ea typeface="Lato" panose="020F0502020204030203" pitchFamily="34" charset="0"/>
                <a:cs typeface="Lato" panose="020F0502020204030203" pitchFamily="34" charset="0"/>
              </a:rPr>
              <a:t> </a:t>
            </a:r>
            <a:r>
              <a:rPr dirty="0" smtClean="0">
                <a:latin typeface="Lato" panose="020F0502020204030203" pitchFamily="34" charset="0"/>
                <a:ea typeface="Lato" panose="020F0502020204030203" pitchFamily="34" charset="0"/>
                <a:cs typeface="Lato" panose="020F0502020204030203" pitchFamily="34" charset="0"/>
              </a:rPr>
              <a:t>TOMBERT</a:t>
            </a:r>
            <a:endParaRPr dirty="0">
              <a:latin typeface="Lato" panose="020F0502020204030203" pitchFamily="34" charset="0"/>
              <a:ea typeface="Lato" panose="020F0502020204030203" pitchFamily="34" charset="0"/>
              <a:cs typeface="Lato" panose="020F0502020204030203" pitchFamily="34" charset="0"/>
            </a:endParaRPr>
          </a:p>
          <a:p>
            <a:pPr>
              <a:defRPr sz="3000">
                <a:latin typeface="Josefin Sans"/>
                <a:ea typeface="Josefin Sans"/>
                <a:cs typeface="Josefin Sans"/>
                <a:sym typeface="Josefin Sans"/>
              </a:defRPr>
            </a:pPr>
            <a:r>
              <a:rPr lang="fr-FR" dirty="0" smtClean="0">
                <a:latin typeface="Lato Light" panose="020F0302020204030203" pitchFamily="34" charset="0"/>
              </a:rPr>
              <a:t>Ma</a:t>
            </a:r>
            <a:r>
              <a:rPr lang="fr-CA" dirty="0" err="1" smtClean="0">
                <a:latin typeface="Lato Light" panose="020F0302020204030203" pitchFamily="34" charset="0"/>
              </a:rPr>
              <a:t>quettes</a:t>
            </a:r>
            <a:endParaRPr dirty="0">
              <a:latin typeface="Lato Light" panose="020F0302020204030203" pitchFamily="34" charset="0"/>
            </a:endParaRP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34534" y="3251668"/>
            <a:ext cx="2457174" cy="2615064"/>
          </a:xfrm>
          <a:prstGeom prst="ellipse">
            <a:avLst/>
          </a:prstGeom>
          <a:ln>
            <a:noFill/>
          </a:ln>
          <a:effectLst/>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52060" y="8336841"/>
            <a:ext cx="2439648" cy="2606210"/>
          </a:xfrm>
          <a:prstGeom prst="ellipse">
            <a:avLst/>
          </a:prstGeom>
          <a:ln>
            <a:noFill/>
          </a:ln>
          <a:effectLst/>
        </p:spPr>
      </p:pic>
      <p:cxnSp>
        <p:nvCxnSpPr>
          <p:cNvPr id="8" name="Connecteur droit 7"/>
          <p:cNvCxnSpPr/>
          <p:nvPr/>
        </p:nvCxnSpPr>
        <p:spPr>
          <a:xfrm flipH="1">
            <a:off x="9725117" y="2169203"/>
            <a:ext cx="6154994"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9" name="ZoneTexte 8"/>
          <p:cNvSpPr txBox="1"/>
          <p:nvPr/>
        </p:nvSpPr>
        <p:spPr>
          <a:xfrm>
            <a:off x="-6652118" y="5233704"/>
            <a:ext cx="24384000" cy="12214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7000" dirty="0" smtClean="0">
                <a:solidFill>
                  <a:schemeClr val="tx1"/>
                </a:solidFill>
                <a:latin typeface="Abril Fatface" panose="02000503000000020003" pitchFamily="50" charset="0"/>
              </a:rPr>
              <a:t>L’EQUIPE</a:t>
            </a:r>
            <a:endParaRPr kumimoji="0" lang="fr-FR" sz="7000" b="0" i="0" u="none" strike="noStrike" cap="none" spc="0" normalizeH="0" baseline="0" dirty="0">
              <a:ln>
                <a:noFill/>
              </a:ln>
              <a:solidFill>
                <a:schemeClr val="tx1"/>
              </a:solidFill>
              <a:effectLst/>
              <a:uFillTx/>
              <a:latin typeface="Abril Fatface" panose="02000503000000020003" pitchFamily="50" charset="0"/>
              <a:sym typeface="Helvetica Light"/>
            </a:endParaRPr>
          </a:p>
        </p:txBody>
      </p:sp>
      <p:cxnSp>
        <p:nvCxnSpPr>
          <p:cNvPr id="22" name="Connecteur droit 21"/>
          <p:cNvCxnSpPr/>
          <p:nvPr/>
        </p:nvCxnSpPr>
        <p:spPr>
          <a:xfrm flipH="1">
            <a:off x="17221365" y="2460155"/>
            <a:ext cx="1778642" cy="0"/>
          </a:xfrm>
          <a:prstGeom prst="line">
            <a:avLst/>
          </a:prstGeom>
          <a:noFill/>
          <a:ln w="254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5" name="Shape 128"/>
          <p:cNvSpPr/>
          <p:nvPr/>
        </p:nvSpPr>
        <p:spPr>
          <a:xfrm>
            <a:off x="14291115" y="6177790"/>
            <a:ext cx="2757164" cy="6059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defRPr sz="3000">
                <a:latin typeface="Josefin Sans"/>
                <a:ea typeface="Josefin Sans"/>
                <a:cs typeface="Josefin Sans"/>
                <a:sym typeface="Josefin Sans"/>
              </a:defRPr>
            </a:pPr>
            <a:r>
              <a:rPr lang="fr-FR" dirty="0">
                <a:solidFill>
                  <a:schemeClr val="tx1"/>
                </a:solidFill>
                <a:latin typeface="Lato" panose="020F0502020204030203" pitchFamily="34" charset="0"/>
                <a:ea typeface="Lato" panose="020F0502020204030203" pitchFamily="34" charset="0"/>
                <a:cs typeface="Lato" panose="020F0502020204030203" pitchFamily="34" charset="0"/>
              </a:rPr>
              <a:t>David </a:t>
            </a:r>
            <a:r>
              <a:rPr lang="fr-FR" dirty="0" smtClean="0">
                <a:solidFill>
                  <a:schemeClr val="tx1"/>
                </a:solidFill>
                <a:latin typeface="Lato" panose="020F0502020204030203" pitchFamily="34" charset="0"/>
                <a:ea typeface="Lato" panose="020F0502020204030203" pitchFamily="34" charset="0"/>
                <a:cs typeface="Lato" panose="020F0502020204030203" pitchFamily="34" charset="0"/>
              </a:rPr>
              <a:t>GASPAR</a:t>
            </a:r>
            <a:endParaRPr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6" name="Shape 130"/>
          <p:cNvSpPr/>
          <p:nvPr/>
        </p:nvSpPr>
        <p:spPr>
          <a:xfrm>
            <a:off x="13743992" y="11032131"/>
            <a:ext cx="3725378" cy="1067599"/>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defRPr sz="3000">
                <a:latin typeface="Josefin Sans"/>
                <a:ea typeface="Josefin Sans"/>
                <a:cs typeface="Josefin Sans"/>
                <a:sym typeface="Josefin Sans"/>
              </a:defRPr>
            </a:pPr>
            <a:r>
              <a:rPr lang="fr-FR" dirty="0">
                <a:solidFill>
                  <a:schemeClr val="tx1"/>
                </a:solidFill>
                <a:latin typeface="Lato" panose="020F0502020204030203" pitchFamily="34" charset="0"/>
                <a:ea typeface="Lato" panose="020F0502020204030203" pitchFamily="34" charset="0"/>
                <a:cs typeface="Lato" panose="020F0502020204030203" pitchFamily="34" charset="0"/>
              </a:rPr>
              <a:t>Alexandre </a:t>
            </a:r>
            <a:r>
              <a:rPr lang="fr-FR" dirty="0" smtClean="0">
                <a:solidFill>
                  <a:schemeClr val="tx1"/>
                </a:solidFill>
                <a:latin typeface="Lato" panose="020F0502020204030203" pitchFamily="34" charset="0"/>
                <a:ea typeface="Lato" panose="020F0502020204030203" pitchFamily="34" charset="0"/>
                <a:cs typeface="Lato" panose="020F0502020204030203" pitchFamily="34" charset="0"/>
              </a:rPr>
              <a:t>VAGNAIR</a:t>
            </a:r>
          </a:p>
          <a:p>
            <a:pPr>
              <a:defRPr sz="3000">
                <a:latin typeface="Josefin Sans"/>
                <a:ea typeface="Josefin Sans"/>
                <a:cs typeface="Josefin Sans"/>
                <a:sym typeface="Josefin Sans"/>
              </a:defRPr>
            </a:pPr>
            <a:r>
              <a:rPr lang="fr-FR" dirty="0" smtClean="0">
                <a:solidFill>
                  <a:schemeClr val="tx1"/>
                </a:solidFill>
                <a:latin typeface="Lato Light" panose="020F0302020204030203" pitchFamily="34" charset="0"/>
                <a:ea typeface="Lato" panose="020F0502020204030203" pitchFamily="34" charset="0"/>
                <a:cs typeface="Lato" panose="020F0502020204030203" pitchFamily="34" charset="0"/>
              </a:rPr>
              <a:t>Intégrateur, designer</a:t>
            </a:r>
            <a:endParaRPr dirty="0">
              <a:solidFill>
                <a:schemeClr val="tx1"/>
              </a:solidFill>
              <a:latin typeface="Lato Light" panose="020F0302020204030203" pitchFamily="34" charset="0"/>
              <a:ea typeface="Lato" panose="020F0502020204030203" pitchFamily="34" charset="0"/>
              <a:cs typeface="Lato" panose="020F0502020204030203" pitchFamily="34" charset="0"/>
            </a:endParaRPr>
          </a:p>
        </p:txBody>
      </p:sp>
      <p:pic>
        <p:nvPicPr>
          <p:cNvPr id="27" name="Imag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41110" y="3251668"/>
            <a:ext cx="2457173" cy="2615063"/>
          </a:xfrm>
          <a:prstGeom prst="ellipse">
            <a:avLst/>
          </a:prstGeom>
          <a:ln>
            <a:noFill/>
          </a:ln>
          <a:effectLst/>
        </p:spPr>
      </p:pic>
      <p:pic>
        <p:nvPicPr>
          <p:cNvPr id="28" name="Imag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70820" y="8581850"/>
            <a:ext cx="2271713" cy="2426809"/>
          </a:xfrm>
          <a:prstGeom prst="ellipse">
            <a:avLst/>
          </a:prstGeom>
          <a:ln>
            <a:noFill/>
          </a:ln>
          <a:effectLst/>
        </p:spPr>
      </p:pic>
      <p:sp>
        <p:nvSpPr>
          <p:cNvPr id="3" name="Rectangle 2"/>
          <p:cNvSpPr/>
          <p:nvPr/>
        </p:nvSpPr>
        <p:spPr>
          <a:xfrm>
            <a:off x="13079896" y="2460155"/>
            <a:ext cx="10177669" cy="10447927"/>
          </a:xfrm>
          <a:prstGeom prst="rect">
            <a:avLst/>
          </a:prstGeom>
          <a:noFill/>
          <a:ln w="76200" cap="flat">
            <a:solidFill>
              <a:schemeClr val="tx1">
                <a:lumMod val="85000"/>
                <a:lumOff val="1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8059" y="6873531"/>
            <a:ext cx="1246753" cy="1246753"/>
          </a:xfrm>
          <a:prstGeom prst="rect">
            <a:avLst/>
          </a:prstGeom>
        </p:spPr>
      </p:pic>
      <p:sp>
        <p:nvSpPr>
          <p:cNvPr id="6" name="ZoneTexte 5"/>
          <p:cNvSpPr txBox="1"/>
          <p:nvPr/>
        </p:nvSpPr>
        <p:spPr>
          <a:xfrm>
            <a:off x="14383723" y="6744757"/>
            <a:ext cx="2427463"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3000" i="0" u="none" strike="noStrike" cap="none" spc="0" normalizeH="0" baseline="0" dirty="0" err="1" smtClean="0">
                <a:ln>
                  <a:noFill/>
                </a:ln>
                <a:solidFill>
                  <a:srgbClr val="000000"/>
                </a:solidFill>
                <a:effectLst/>
                <a:uFillTx/>
                <a:latin typeface="Lato Light" panose="020F0302020204030203" pitchFamily="34" charset="0"/>
                <a:sym typeface="Helvetica Light"/>
              </a:rPr>
              <a:t>Wireframes</a:t>
            </a:r>
            <a:endParaRPr kumimoji="0" lang="fr-FR" sz="3000" i="0" u="none" strike="noStrike" cap="none" spc="0" normalizeH="0" baseline="0" dirty="0">
              <a:ln>
                <a:noFill/>
              </a:ln>
              <a:solidFill>
                <a:srgbClr val="000000"/>
              </a:solidFill>
              <a:effectLst/>
              <a:uFillTx/>
              <a:latin typeface="Lato Light" panose="020F0302020204030203" pitchFamily="34" charset="0"/>
              <a:sym typeface="Helvetica Ligh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1000" fill="hold"/>
                                        <p:tgtEl>
                                          <p:spTgt spid="27"/>
                                        </p:tgtEl>
                                        <p:attrNameLst>
                                          <p:attrName>ppt_x</p:attrName>
                                        </p:attrNameLst>
                                      </p:cBhvr>
                                      <p:tavLst>
                                        <p:tav tm="0">
                                          <p:val>
                                            <p:strVal val="#ppt_x"/>
                                          </p:val>
                                        </p:tav>
                                        <p:tav tm="100000">
                                          <p:val>
                                            <p:strVal val="#ppt_x"/>
                                          </p:val>
                                        </p:tav>
                                      </p:tavLst>
                                    </p:anim>
                                    <p:anim calcmode="lin" valueType="num">
                                      <p:cBhvr additive="base">
                                        <p:cTn id="13"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1000" fill="hold"/>
                                        <p:tgtEl>
                                          <p:spTgt spid="2"/>
                                        </p:tgtEl>
                                        <p:attrNameLst>
                                          <p:attrName>ppt_x</p:attrName>
                                        </p:attrNameLst>
                                      </p:cBhvr>
                                      <p:tavLst>
                                        <p:tav tm="0">
                                          <p:val>
                                            <p:strVal val="#ppt_x"/>
                                          </p:val>
                                        </p:tav>
                                        <p:tav tm="100000">
                                          <p:val>
                                            <p:strVal val="#ppt_x"/>
                                          </p:val>
                                        </p:tav>
                                      </p:tavLst>
                                    </p:anim>
                                    <p:anim calcmode="lin" valueType="num">
                                      <p:cBhvr additive="base">
                                        <p:cTn id="19" dur="1000" fill="hold"/>
                                        <p:tgtEl>
                                          <p:spTgt spid="2"/>
                                        </p:tgtEl>
                                        <p:attrNameLst>
                                          <p:attrName>ppt_y</p:attrName>
                                        </p:attrNameLst>
                                      </p:cBhvr>
                                      <p:tavLst>
                                        <p:tav tm="0">
                                          <p:val>
                                            <p:strVal val="1+#ppt_h/2"/>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1000" fill="hold"/>
                                        <p:tgtEl>
                                          <p:spTgt spid="28"/>
                                        </p:tgtEl>
                                        <p:attrNameLst>
                                          <p:attrName>ppt_x</p:attrName>
                                        </p:attrNameLst>
                                      </p:cBhvr>
                                      <p:tavLst>
                                        <p:tav tm="0">
                                          <p:val>
                                            <p:strVal val="#ppt_x"/>
                                          </p:val>
                                        </p:tav>
                                        <p:tav tm="100000">
                                          <p:val>
                                            <p:strVal val="#ppt_x"/>
                                          </p:val>
                                        </p:tav>
                                      </p:tavLst>
                                    </p:anim>
                                    <p:anim calcmode="lin" valueType="num">
                                      <p:cBhvr additive="base">
                                        <p:cTn id="28" dur="1000" fill="hold"/>
                                        <p:tgtEl>
                                          <p:spTgt spid="28"/>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1000" fill="hold"/>
                                        <p:tgtEl>
                                          <p:spTgt spid="4"/>
                                        </p:tgtEl>
                                        <p:attrNameLst>
                                          <p:attrName>ppt_x</p:attrName>
                                        </p:attrNameLst>
                                      </p:cBhvr>
                                      <p:tavLst>
                                        <p:tav tm="0">
                                          <p:val>
                                            <p:strVal val="#ppt_x"/>
                                          </p:val>
                                        </p:tav>
                                        <p:tav tm="100000">
                                          <p:val>
                                            <p:strVal val="#ppt_x"/>
                                          </p:val>
                                        </p:tav>
                                      </p:tavLst>
                                    </p:anim>
                                    <p:anim calcmode="lin" valueType="num">
                                      <p:cBhvr additive="base">
                                        <p:cTn id="37" dur="1000" fill="hold"/>
                                        <p:tgtEl>
                                          <p:spTgt spid="4"/>
                                        </p:tgtEl>
                                        <p:attrNameLst>
                                          <p:attrName>ppt_y</p:attrName>
                                        </p:attrNameLst>
                                      </p:cBhvr>
                                      <p:tavLst>
                                        <p:tav tm="0">
                                          <p:val>
                                            <p:strVal val="1+#ppt_h/2"/>
                                          </p:val>
                                        </p:tav>
                                        <p:tav tm="100000">
                                          <p:val>
                                            <p:strVal val="#ppt_y"/>
                                          </p:val>
                                        </p:tav>
                                      </p:tavLst>
                                    </p:anim>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32" grpId="0" animBg="1"/>
      <p:bldP spid="25" grpId="0" animBg="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00387" y="0"/>
            <a:ext cx="12683613" cy="13716000"/>
          </a:xfrm>
          <a:prstGeom prst="rect">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3" name="ZoneTexte 2"/>
          <p:cNvSpPr txBox="1"/>
          <p:nvPr/>
        </p:nvSpPr>
        <p:spPr>
          <a:xfrm>
            <a:off x="2934586" y="5631703"/>
            <a:ext cx="5911702"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15000" b="0" i="0" u="none" strike="noStrike" cap="none" spc="0" normalizeH="0" baseline="0" dirty="0">
                <a:ln>
                  <a:noFill/>
                </a:ln>
                <a:solidFill>
                  <a:srgbClr val="000000"/>
                </a:solidFill>
                <a:effectLst/>
                <a:uFillTx/>
                <a:latin typeface="Abril Fatface" panose="02000503000000020003" pitchFamily="50" charset="0"/>
                <a:sym typeface="Helvetica Light"/>
              </a:rPr>
              <a:t>6.</a:t>
            </a:r>
          </a:p>
        </p:txBody>
      </p:sp>
      <p:sp>
        <p:nvSpPr>
          <p:cNvPr id="4" name="ZoneTexte 3"/>
          <p:cNvSpPr txBox="1"/>
          <p:nvPr/>
        </p:nvSpPr>
        <p:spPr>
          <a:xfrm>
            <a:off x="13172481" y="6170312"/>
            <a:ext cx="9739423"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8000" dirty="0">
                <a:solidFill>
                  <a:schemeClr val="bg1"/>
                </a:solidFill>
                <a:latin typeface="Abril Fatface" panose="02000503000000020003" pitchFamily="50" charset="0"/>
              </a:rPr>
              <a:t>MAQUETTES</a:t>
            </a:r>
            <a:endParaRPr kumimoji="0" lang="fr-FR" sz="8000" b="0" i="0" u="none" strike="noStrike" cap="none" spc="0" normalizeH="0" baseline="0" dirty="0">
              <a:ln>
                <a:noFill/>
              </a:ln>
              <a:solidFill>
                <a:schemeClr val="bg1"/>
              </a:solidFill>
              <a:effectLst/>
              <a:uFillTx/>
              <a:latin typeface="Abril Fatface" panose="02000503000000020003" pitchFamily="50" charset="0"/>
              <a:sym typeface="Helvetica Light"/>
            </a:endParaRPr>
          </a:p>
        </p:txBody>
      </p:sp>
    </p:spTree>
    <p:extLst>
      <p:ext uri="{BB962C8B-B14F-4D97-AF65-F5344CB8AC3E}">
        <p14:creationId xmlns:p14="http://schemas.microsoft.com/office/powerpoint/2010/main" val="80050862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0400" y="447039"/>
            <a:ext cx="16290910" cy="12600000"/>
          </a:xfrm>
          <a:prstGeom prst="rect">
            <a:avLst/>
          </a:prstGeom>
        </p:spPr>
      </p:pic>
    </p:spTree>
    <p:extLst>
      <p:ext uri="{BB962C8B-B14F-4D97-AF65-F5344CB8AC3E}">
        <p14:creationId xmlns:p14="http://schemas.microsoft.com/office/powerpoint/2010/main" val="3546838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p:nvPr/>
        </p:nvSpPr>
        <p:spPr>
          <a:xfrm>
            <a:off x="12114212" y="1415449"/>
            <a:ext cx="155576" cy="4003289"/>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a:defRPr sz="10000">
                <a:solidFill>
                  <a:srgbClr val="FFFFFF"/>
                </a:solidFill>
              </a:defRPr>
            </a:pPr>
            <a:endParaRPr/>
          </a:p>
          <a:p>
            <a:pPr>
              <a:defRPr sz="8400">
                <a:solidFill>
                  <a:srgbClr val="FFFFFF"/>
                </a:solidFill>
                <a:latin typeface="Helvetica Neue Light"/>
                <a:ea typeface="Helvetica Neue Light"/>
                <a:cs typeface="Helvetica Neue Light"/>
                <a:sym typeface="Helvetica Neue Light"/>
              </a:defRPr>
            </a:pPr>
            <a:endParaRPr/>
          </a:p>
        </p:txBody>
      </p:sp>
      <p:sp>
        <p:nvSpPr>
          <p:cNvPr id="490" name="Shape 490"/>
          <p:cNvSpPr/>
          <p:nvPr/>
        </p:nvSpPr>
        <p:spPr>
          <a:xfrm>
            <a:off x="9303648" y="6185661"/>
            <a:ext cx="5650585" cy="13753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8400">
                <a:solidFill>
                  <a:srgbClr val="FFD479"/>
                </a:solidFill>
                <a:latin typeface="Josefin Sans"/>
                <a:ea typeface="Josefin Sans"/>
                <a:cs typeface="Josefin Sans"/>
                <a:sym typeface="Josefin Sans"/>
              </a:defRPr>
            </a:lvl1pPr>
          </a:lstStyle>
          <a:p>
            <a:r>
              <a:rPr sz="8000" dirty="0">
                <a:solidFill>
                  <a:schemeClr val="tx1"/>
                </a:solidFill>
                <a:latin typeface="Abril Fatface" panose="02000503000000020003" pitchFamily="50" charset="0"/>
              </a:rPr>
              <a:t>Questions ?</a:t>
            </a:r>
          </a:p>
        </p:txBody>
      </p:sp>
      <p:pic>
        <p:nvPicPr>
          <p:cNvPr id="491" name="noun_31469_cc.png"/>
          <p:cNvPicPr>
            <a:picLocks noChangeAspect="1"/>
          </p:cNvPicPr>
          <p:nvPr/>
        </p:nvPicPr>
        <p:blipFill>
          <a:blip r:embed="rId2">
            <a:extLst/>
          </a:blip>
          <a:stretch>
            <a:fillRect/>
          </a:stretch>
        </p:blipFill>
        <p:spPr>
          <a:xfrm>
            <a:off x="-2888649" y="5403499"/>
            <a:ext cx="2046815" cy="1731021"/>
          </a:xfrm>
          <a:prstGeom prst="rect">
            <a:avLst/>
          </a:prstGeom>
          <a:ln w="12700">
            <a:miter lim="400000"/>
          </a:ln>
          <a:effectLst>
            <a:outerShdw blurRad="1270000" rotWithShape="0">
              <a:srgbClr val="000000">
                <a:alpha val="75000"/>
              </a:srgbClr>
            </a:outerShdw>
          </a:effectLst>
        </p:spPr>
      </p:pic>
      <p:sp>
        <p:nvSpPr>
          <p:cNvPr id="492" name="Shape 492"/>
          <p:cNvSpPr/>
          <p:nvPr/>
        </p:nvSpPr>
        <p:spPr>
          <a:xfrm>
            <a:off x="-2440110" y="7877526"/>
            <a:ext cx="1149605" cy="6127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nSpc>
                <a:spcPct val="120000"/>
              </a:lnSpc>
              <a:defRPr sz="3000">
                <a:latin typeface="Josefin Sans"/>
                <a:ea typeface="Josefin Sans"/>
                <a:cs typeface="Josefin Sans"/>
                <a:sym typeface="Josefin Sans"/>
              </a:defRPr>
            </a:lvl1pPr>
          </a:lstStyle>
          <a:p>
            <a:r>
              <a:t>Timing</a:t>
            </a:r>
          </a:p>
        </p:txBody>
      </p:sp>
      <p:sp>
        <p:nvSpPr>
          <p:cNvPr id="2" name="Rectangle 1"/>
          <p:cNvSpPr/>
          <p:nvPr/>
        </p:nvSpPr>
        <p:spPr>
          <a:xfrm>
            <a:off x="8003387" y="5869172"/>
            <a:ext cx="8251107" cy="2008354"/>
          </a:xfrm>
          <a:prstGeom prst="rect">
            <a:avLst/>
          </a:prstGeom>
          <a:noFill/>
          <a:ln w="635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7877630" y="621495"/>
            <a:ext cx="9611966" cy="12214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7000" dirty="0">
                <a:solidFill>
                  <a:schemeClr val="tx1"/>
                </a:solidFill>
                <a:latin typeface="Abril Fatface" panose="02000503000000020003" pitchFamily="50" charset="0"/>
              </a:rPr>
              <a:t>Le Planning</a:t>
            </a:r>
            <a:endParaRPr kumimoji="0" lang="fr-FR" sz="7000" b="0" i="0" u="none" strike="noStrike" cap="none" spc="0" normalizeH="0" baseline="0" dirty="0">
              <a:ln>
                <a:noFill/>
              </a:ln>
              <a:solidFill>
                <a:schemeClr val="tx1"/>
              </a:solidFill>
              <a:effectLst/>
              <a:uFillTx/>
              <a:latin typeface="Abril Fatface" panose="02000503000000020003" pitchFamily="50" charset="0"/>
              <a:sym typeface="Helvetica Light"/>
            </a:endParaRPr>
          </a:p>
        </p:txBody>
      </p:sp>
      <p:sp>
        <p:nvSpPr>
          <p:cNvPr id="6" name="Rectangle 5"/>
          <p:cNvSpPr/>
          <p:nvPr/>
        </p:nvSpPr>
        <p:spPr>
          <a:xfrm>
            <a:off x="0" y="6261588"/>
            <a:ext cx="24384000" cy="9601200"/>
          </a:xfrm>
          <a:prstGeom prst="rect">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15" name="Image 14"/>
          <p:cNvPicPr>
            <a:picLocks noChangeAspect="1"/>
          </p:cNvPicPr>
          <p:nvPr/>
        </p:nvPicPr>
        <p:blipFill rotWithShape="1">
          <a:blip r:embed="rId2">
            <a:extLst>
              <a:ext uri="{28A0092B-C50C-407E-A947-70E740481C1C}">
                <a14:useLocalDpi xmlns:a14="http://schemas.microsoft.com/office/drawing/2010/main" val="0"/>
              </a:ext>
            </a:extLst>
          </a:blip>
          <a:srcRect l="1047" t="9904" r="963" b="7934"/>
          <a:stretch/>
        </p:blipFill>
        <p:spPr>
          <a:xfrm>
            <a:off x="2636520" y="3929867"/>
            <a:ext cx="19659600" cy="6675121"/>
          </a:xfrm>
          <a:prstGeom prst="rect">
            <a:avLst/>
          </a:prstGeom>
        </p:spPr>
      </p:pic>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5017" y="1842982"/>
            <a:ext cx="1617191" cy="1617191"/>
          </a:xfrm>
          <a:prstGeom prst="rect">
            <a:avLst/>
          </a:prstGeom>
        </p:spPr>
      </p:pic>
    </p:spTree>
    <p:extLst>
      <p:ext uri="{BB962C8B-B14F-4D97-AF65-F5344CB8AC3E}">
        <p14:creationId xmlns:p14="http://schemas.microsoft.com/office/powerpoint/2010/main" val="229583152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0" y="-258417"/>
            <a:ext cx="24728557" cy="14232834"/>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ZoneTexte 3"/>
          <p:cNvSpPr txBox="1"/>
          <p:nvPr/>
        </p:nvSpPr>
        <p:spPr>
          <a:xfrm>
            <a:off x="9890760" y="547496"/>
            <a:ext cx="4602480" cy="12214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fr-FR" sz="7000" b="0" i="0" u="none" strike="noStrike" cap="none" spc="0" normalizeH="0" baseline="0" dirty="0">
                <a:ln>
                  <a:noFill/>
                </a:ln>
                <a:solidFill>
                  <a:srgbClr val="000000"/>
                </a:solidFill>
                <a:effectLst/>
                <a:uFillTx/>
                <a:latin typeface="Abril Fatface" panose="02000503000000020003" pitchFamily="50" charset="0"/>
                <a:sym typeface="Helvetica Light"/>
              </a:rPr>
              <a:t>LA CIBLE</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8391" y="2026256"/>
            <a:ext cx="1836253" cy="18362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p:cNvSpPr txBox="1"/>
          <p:nvPr/>
        </p:nvSpPr>
        <p:spPr>
          <a:xfrm>
            <a:off x="14761699" y="5631703"/>
            <a:ext cx="7453179" cy="2606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8000" dirty="0">
                <a:latin typeface="Lato Light" panose="020F0302020204030203" pitchFamily="34" charset="0"/>
              </a:rPr>
              <a:t>BENCHMARK GRAPHIQUE</a:t>
            </a:r>
            <a:endParaRPr kumimoji="0" lang="fr-FR" sz="8000" b="0" i="0" u="none" strike="noStrike" cap="none" spc="0" normalizeH="0" baseline="0" dirty="0">
              <a:ln>
                <a:noFill/>
              </a:ln>
              <a:solidFill>
                <a:srgbClr val="000000"/>
              </a:solidFill>
              <a:effectLst/>
              <a:uFillTx/>
              <a:latin typeface="Lato Light" panose="020F0302020204030203" pitchFamily="34" charset="0"/>
              <a:sym typeface="Helvetica Light"/>
            </a:endParaRPr>
          </a:p>
        </p:txBody>
      </p:sp>
      <p:sp>
        <p:nvSpPr>
          <p:cNvPr id="14" name="Rectangle 13"/>
          <p:cNvSpPr/>
          <p:nvPr/>
        </p:nvSpPr>
        <p:spPr>
          <a:xfrm>
            <a:off x="0" y="0"/>
            <a:ext cx="12683613" cy="13716000"/>
          </a:xfrm>
          <a:prstGeom prst="rect">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fr-FR"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ZoneTexte 11"/>
          <p:cNvSpPr txBox="1"/>
          <p:nvPr/>
        </p:nvSpPr>
        <p:spPr>
          <a:xfrm>
            <a:off x="2968686" y="5631703"/>
            <a:ext cx="6746240"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fr-FR" sz="15000" dirty="0">
                <a:solidFill>
                  <a:schemeClr val="bg1"/>
                </a:solidFill>
                <a:latin typeface="Abril Fatface" panose="02000503000000020003" pitchFamily="50" charset="0"/>
              </a:rPr>
              <a:t>2.</a:t>
            </a:r>
            <a:endParaRPr kumimoji="0" lang="fr-FR" sz="15000" b="0" i="0" u="none" strike="noStrike" cap="none" spc="0" normalizeH="0" baseline="0" dirty="0">
              <a:ln>
                <a:noFill/>
              </a:ln>
              <a:solidFill>
                <a:schemeClr val="bg1"/>
              </a:solidFill>
              <a:effectLst/>
              <a:uFillTx/>
              <a:latin typeface="Abril Fatface" panose="02000503000000020003" pitchFamily="50" charset="0"/>
              <a:sym typeface="Helvetica Ligh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1015" y="-158262"/>
            <a:ext cx="26113154" cy="142962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defTabSz="1828800" hangingPunct="1"/>
            <a:endParaRPr lang="fr-FR" sz="3600">
              <a:solidFill>
                <a:sysClr val="windowText" lastClr="000000"/>
              </a:solidFill>
            </a:endParaRPr>
          </a:p>
        </p:txBody>
      </p:sp>
      <p:sp>
        <p:nvSpPr>
          <p:cNvPr id="5" name="ZoneTexte 4"/>
          <p:cNvSpPr txBox="1"/>
          <p:nvPr/>
        </p:nvSpPr>
        <p:spPr>
          <a:xfrm>
            <a:off x="8458200" y="5300953"/>
            <a:ext cx="7913076" cy="3046988"/>
          </a:xfrm>
          <a:prstGeom prst="rect">
            <a:avLst/>
          </a:prstGeom>
          <a:noFill/>
        </p:spPr>
        <p:txBody>
          <a:bodyPr wrap="square" rtlCol="0" anchor="ctr">
            <a:spAutoFit/>
          </a:bodyPr>
          <a:lstStyle/>
          <a:p>
            <a:pPr defTabSz="1828800" hangingPunct="1"/>
            <a:r>
              <a:rPr lang="fr-FR" sz="9600" dirty="0">
                <a:solidFill>
                  <a:schemeClr val="bg1"/>
                </a:solidFill>
                <a:latin typeface="Abril Fatface" panose="02000503000000020003" pitchFamily="50" charset="0"/>
              </a:rPr>
              <a:t>Benchmark </a:t>
            </a:r>
            <a:r>
              <a:rPr lang="fr-FR" sz="9600" dirty="0" err="1">
                <a:solidFill>
                  <a:schemeClr val="bg1"/>
                </a:solidFill>
                <a:latin typeface="Abril Fatface" panose="02000503000000020003" pitchFamily="50" charset="0"/>
              </a:rPr>
              <a:t>Graphi</a:t>
            </a:r>
            <a:r>
              <a:rPr lang="fr-CA" sz="9600" dirty="0">
                <a:solidFill>
                  <a:schemeClr val="bg1"/>
                </a:solidFill>
                <a:latin typeface="Abril Fatface" panose="02000503000000020003" pitchFamily="50" charset="0"/>
              </a:rPr>
              <a:t>que</a:t>
            </a:r>
            <a:endParaRPr lang="fr-FR" sz="9600" dirty="0">
              <a:solidFill>
                <a:schemeClr val="bg1"/>
              </a:solidFill>
              <a:latin typeface="Abril Fatface" panose="02000503000000020003" pitchFamily="50" charset="0"/>
            </a:endParaRPr>
          </a:p>
        </p:txBody>
      </p:sp>
      <p:sp>
        <p:nvSpPr>
          <p:cNvPr id="6" name="Rectangle 5"/>
          <p:cNvSpPr/>
          <p:nvPr/>
        </p:nvSpPr>
        <p:spPr>
          <a:xfrm>
            <a:off x="8458200" y="5134707"/>
            <a:ext cx="7913076" cy="3710354"/>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endParaRPr lang="fr-FR" sz="3600" dirty="0">
              <a:solidFill>
                <a:sysClr val="windowText" lastClr="000000"/>
              </a:solidFill>
            </a:endParaRPr>
          </a:p>
        </p:txBody>
      </p:sp>
    </p:spTree>
    <p:extLst>
      <p:ext uri="{BB962C8B-B14F-4D97-AF65-F5344CB8AC3E}">
        <p14:creationId xmlns:p14="http://schemas.microsoft.com/office/powerpoint/2010/main" val="126467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428954"/>
            <a:ext cx="24384000" cy="1569660"/>
          </a:xfrm>
          <a:prstGeom prst="rect">
            <a:avLst/>
          </a:prstGeom>
          <a:noFill/>
        </p:spPr>
        <p:txBody>
          <a:bodyPr wrap="square" rtlCol="0">
            <a:spAutoFit/>
          </a:bodyPr>
          <a:lstStyle/>
          <a:p>
            <a:pPr defTabSz="1828800" hangingPunct="1"/>
            <a:r>
              <a:rPr lang="fr-FR" sz="9600" dirty="0">
                <a:solidFill>
                  <a:sysClr val="windowText" lastClr="000000"/>
                </a:solidFill>
                <a:latin typeface="Abril Fatface" panose="02000503000000020003" pitchFamily="50" charset="0"/>
              </a:rPr>
              <a:t>Accueil</a:t>
            </a:r>
            <a:endParaRPr lang="fr-FR" sz="9600" dirty="0">
              <a:solidFill>
                <a:sysClr val="windowText" lastClr="000000"/>
              </a:solidFill>
              <a:latin typeface="Abril Fatface" panose="02000503000000020003" pitchFamily="50"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64" y="2319548"/>
            <a:ext cx="20116800" cy="7554408"/>
          </a:xfrm>
          <a:prstGeom prst="rect">
            <a:avLst/>
          </a:prstGeom>
        </p:spPr>
      </p:pic>
      <p:sp>
        <p:nvSpPr>
          <p:cNvPr id="4" name="ZoneTexte 3"/>
          <p:cNvSpPr txBox="1"/>
          <p:nvPr/>
        </p:nvSpPr>
        <p:spPr>
          <a:xfrm>
            <a:off x="8730762" y="10102557"/>
            <a:ext cx="7508632" cy="3108543"/>
          </a:xfrm>
          <a:prstGeom prst="rect">
            <a:avLst/>
          </a:prstGeom>
          <a:noFill/>
        </p:spPr>
        <p:txBody>
          <a:bodyPr wrap="square" rtlCol="0">
            <a:spAutoFit/>
          </a:bodyPr>
          <a:lstStyle/>
          <a:p>
            <a:pPr algn="just" defTabSz="1828800" hangingPunct="1"/>
            <a:r>
              <a:rPr lang="fr-FR" sz="2800" dirty="0">
                <a:solidFill>
                  <a:sysClr val="windowText" lastClr="000000"/>
                </a:solidFill>
                <a:latin typeface="+mj-lt"/>
                <a:ea typeface="Lato" panose="020F0502020204030203" pitchFamily="34" charset="0"/>
                <a:cs typeface="Lato" panose="020F0502020204030203" pitchFamily="34" charset="0"/>
              </a:rPr>
              <a:t>La page d’accueil sera composée d’une grand carrousel présentant divers produits du site. Tout comme sur l’exemple, de grandes images permettront d’attirer l’œil du client et mettre en avant les produits de la </a:t>
            </a:r>
            <a:r>
              <a:rPr lang="fr-FR" sz="2800" dirty="0" err="1">
                <a:solidFill>
                  <a:sysClr val="windowText" lastClr="000000"/>
                </a:solidFill>
                <a:latin typeface="+mj-lt"/>
                <a:ea typeface="Lato" panose="020F0502020204030203" pitchFamily="34" charset="0"/>
                <a:cs typeface="Lato" panose="020F0502020204030203" pitchFamily="34" charset="0"/>
              </a:rPr>
              <a:t>mar</a:t>
            </a:r>
            <a:r>
              <a:rPr lang="fr-CA" sz="2800" dirty="0">
                <a:solidFill>
                  <a:sysClr val="windowText" lastClr="000000"/>
                </a:solidFill>
                <a:latin typeface="+mj-lt"/>
                <a:ea typeface="Lato" panose="020F0502020204030203" pitchFamily="34" charset="0"/>
                <a:cs typeface="Lato" panose="020F0502020204030203" pitchFamily="34" charset="0"/>
              </a:rPr>
              <a:t>que.</a:t>
            </a:r>
          </a:p>
          <a:p>
            <a:pPr algn="just" defTabSz="1828800" hangingPunct="1"/>
            <a:endParaRPr lang="fr-CA" sz="2800" dirty="0">
              <a:solidFill>
                <a:sysClr val="windowText" lastClr="000000"/>
              </a:solidFill>
              <a:latin typeface="+mj-lt"/>
              <a:ea typeface="Lato" panose="020F0502020204030203" pitchFamily="34" charset="0"/>
              <a:cs typeface="Lato" panose="020F0502020204030203" pitchFamily="34" charset="0"/>
            </a:endParaRPr>
          </a:p>
          <a:p>
            <a:pPr defTabSz="1828800" hangingPunct="1"/>
            <a:r>
              <a:rPr lang="fr-CA" sz="2800" u="sng" dirty="0">
                <a:solidFill>
                  <a:sysClr val="windowText" lastClr="000000"/>
                </a:solidFill>
                <a:latin typeface="+mj-lt"/>
                <a:ea typeface="Lato" panose="020F0502020204030203" pitchFamily="34" charset="0"/>
                <a:cs typeface="Lato" panose="020F0502020204030203" pitchFamily="34" charset="0"/>
              </a:rPr>
              <a:t>Apple.com</a:t>
            </a:r>
            <a:endParaRPr lang="fr-FR" sz="2800" u="sng" dirty="0">
              <a:solidFill>
                <a:sysClr val="windowText" lastClr="000000"/>
              </a:solidFill>
              <a:latin typeface="+mj-lt"/>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668037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1034</TotalTime>
  <Words>566</Words>
  <Application>Microsoft Office PowerPoint</Application>
  <PresentationFormat>Personnalisé</PresentationFormat>
  <Paragraphs>103</Paragraphs>
  <Slides>42</Slides>
  <Notes>2</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42</vt:i4>
      </vt:variant>
    </vt:vector>
  </HeadingPairs>
  <TitlesOfParts>
    <vt:vector size="55" baseType="lpstr">
      <vt:lpstr>Avenir Roman</vt:lpstr>
      <vt:lpstr>Helvetica Light</vt:lpstr>
      <vt:lpstr>Helvetica Neue Light</vt:lpstr>
      <vt:lpstr>Josefin Sans</vt:lpstr>
      <vt:lpstr>Josefin Sans SemiBold</vt:lpstr>
      <vt:lpstr>Abril Fatface</vt:lpstr>
      <vt:lpstr>Arial</vt:lpstr>
      <vt:lpstr>Calibri</vt:lpstr>
      <vt:lpstr>Calibri Light</vt:lpstr>
      <vt:lpstr>Lato</vt:lpstr>
      <vt:lpstr>Lato Light</vt:lpstr>
      <vt:lpstr>White</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Elvinn Tombert</dc:creator>
  <cp:lastModifiedBy>Marie Malherbe</cp:lastModifiedBy>
  <cp:revision>71</cp:revision>
  <dcterms:modified xsi:type="dcterms:W3CDTF">2016-02-11T19:45:21Z</dcterms:modified>
</cp:coreProperties>
</file>